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485" r:id="rId2"/>
    <p:sldId id="268" r:id="rId3"/>
    <p:sldId id="273" r:id="rId4"/>
    <p:sldId id="272" r:id="rId5"/>
    <p:sldId id="487" r:id="rId6"/>
    <p:sldId id="478" r:id="rId7"/>
    <p:sldId id="479" r:id="rId8"/>
    <p:sldId id="480" r:id="rId9"/>
    <p:sldId id="489" r:id="rId10"/>
    <p:sldId id="488" r:id="rId11"/>
    <p:sldId id="490" r:id="rId12"/>
    <p:sldId id="491" r:id="rId13"/>
    <p:sldId id="492" r:id="rId14"/>
    <p:sldId id="481" r:id="rId15"/>
    <p:sldId id="482" r:id="rId16"/>
    <p:sldId id="486" r:id="rId17"/>
    <p:sldId id="483" r:id="rId18"/>
    <p:sldId id="484" r:id="rId19"/>
    <p:sldId id="477" r:id="rId20"/>
    <p:sldId id="271" r:id="rId21"/>
    <p:sldId id="409" r:id="rId22"/>
    <p:sldId id="27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65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dPt>
            <c:idx val="3"/>
            <c:bubble3D val="0"/>
            <c:spPr>
              <a:solidFill>
                <a:schemeClr val="tx1">
                  <a:lumMod val="75000"/>
                  <a:lumOff val="25000"/>
                </a:schemeClr>
              </a:solidFill>
            </c:spPr>
            <c:extLst>
              <c:ext xmlns:c16="http://schemas.microsoft.com/office/drawing/2014/chart" uri="{C3380CC4-5D6E-409C-BE32-E72D297353CC}">
                <c16:uniqueId val="{00000001-363D-4EF9-B7F0-25816CA1E485}"/>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99</c:v>
                </c:pt>
                <c:pt idx="1">
                  <c:v>2</c:v>
                </c:pt>
                <c:pt idx="2">
                  <c:v>0</c:v>
                </c:pt>
                <c:pt idx="3">
                  <c:v>0</c:v>
                </c:pt>
              </c:numCache>
            </c:numRef>
          </c:val>
          <c:extLst>
            <c:ext xmlns:c16="http://schemas.microsoft.com/office/drawing/2014/chart" uri="{C3380CC4-5D6E-409C-BE32-E72D297353CC}">
              <c16:uniqueId val="{00000002-363D-4EF9-B7F0-25816CA1E485}"/>
            </c:ext>
          </c:extLst>
        </c:ser>
        <c:dLbls>
          <c:showLegendKey val="0"/>
          <c:showVal val="0"/>
          <c:showCatName val="0"/>
          <c:showSerName val="0"/>
          <c:showPercent val="0"/>
          <c:showBubbleSize val="0"/>
          <c:showLeaderLines val="1"/>
        </c:dLbls>
        <c:firstSliceAng val="0"/>
        <c:holeSize val="81"/>
      </c:doughnutChart>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31FD0C-F1EC-40D9-8DD3-27B00E595AAE}" type="datetimeFigureOut">
              <a:rPr lang="en-US" smtClean="0"/>
              <a:t>9/14/2021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7FE599-0E75-47FC-8ADC-F240612E6EA6}" type="slidenum">
              <a:rPr lang="en-US" smtClean="0"/>
              <a:t>‹#›</a:t>
            </a:fld>
            <a:endParaRPr lang="en-US"/>
          </a:p>
        </p:txBody>
      </p:sp>
    </p:spTree>
    <p:extLst>
      <p:ext uri="{BB962C8B-B14F-4D97-AF65-F5344CB8AC3E}">
        <p14:creationId xmlns:p14="http://schemas.microsoft.com/office/powerpoint/2010/main" val="3286907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A1A69-D4AC-4BAE-8AEC-5488ACFFF3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4C1973-A82C-40D5-AB36-756D0845A4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81E871-19B1-49C1-A36B-FCC6B5FC7C11}"/>
              </a:ext>
            </a:extLst>
          </p:cNvPr>
          <p:cNvSpPr>
            <a:spLocks noGrp="1"/>
          </p:cNvSpPr>
          <p:nvPr>
            <p:ph type="dt" sz="half" idx="10"/>
          </p:nvPr>
        </p:nvSpPr>
        <p:spPr/>
        <p:txBody>
          <a:bodyPr/>
          <a:lstStyle/>
          <a:p>
            <a:fld id="{07B72112-700F-45A2-813E-4519D38AFB13}" type="datetimeFigureOut">
              <a:rPr lang="en-US" smtClean="0"/>
              <a:t>9/14/2021</a:t>
            </a:fld>
            <a:endParaRPr lang="en-US"/>
          </a:p>
        </p:txBody>
      </p:sp>
      <p:sp>
        <p:nvSpPr>
          <p:cNvPr id="5" name="Footer Placeholder 4">
            <a:extLst>
              <a:ext uri="{FF2B5EF4-FFF2-40B4-BE49-F238E27FC236}">
                <a16:creationId xmlns:a16="http://schemas.microsoft.com/office/drawing/2014/main" id="{E495E3A2-6F7E-4D58-9C06-A0B9BD8464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4778A9-D0DF-4A8C-9117-19AA1DE43297}"/>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597224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239DE-1BF2-490A-B2F3-D89000C7AB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1703F6-18C6-4915-AA9B-DD811743E5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DC1A75-DFB4-43C9-AE12-E64AFE960512}"/>
              </a:ext>
            </a:extLst>
          </p:cNvPr>
          <p:cNvSpPr>
            <a:spLocks noGrp="1"/>
          </p:cNvSpPr>
          <p:nvPr>
            <p:ph type="dt" sz="half" idx="10"/>
          </p:nvPr>
        </p:nvSpPr>
        <p:spPr/>
        <p:txBody>
          <a:bodyPr/>
          <a:lstStyle/>
          <a:p>
            <a:fld id="{07B72112-700F-45A2-813E-4519D38AFB13}" type="datetimeFigureOut">
              <a:rPr lang="en-US" smtClean="0"/>
              <a:t>9/14/2021</a:t>
            </a:fld>
            <a:endParaRPr lang="en-US"/>
          </a:p>
        </p:txBody>
      </p:sp>
      <p:sp>
        <p:nvSpPr>
          <p:cNvPr id="5" name="Footer Placeholder 4">
            <a:extLst>
              <a:ext uri="{FF2B5EF4-FFF2-40B4-BE49-F238E27FC236}">
                <a16:creationId xmlns:a16="http://schemas.microsoft.com/office/drawing/2014/main" id="{565822F4-4499-4C8F-A714-10C53643E6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AC0B2F-E803-45A1-813F-E242980249D3}"/>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925312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1D9BF5-ABA6-45B7-8C7D-50AD182997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3452DC-4A66-4BE8-B480-AF467811D2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CC77A6-ABB2-4306-B565-67CA5D406236}"/>
              </a:ext>
            </a:extLst>
          </p:cNvPr>
          <p:cNvSpPr>
            <a:spLocks noGrp="1"/>
          </p:cNvSpPr>
          <p:nvPr>
            <p:ph type="dt" sz="half" idx="10"/>
          </p:nvPr>
        </p:nvSpPr>
        <p:spPr/>
        <p:txBody>
          <a:bodyPr/>
          <a:lstStyle/>
          <a:p>
            <a:fld id="{07B72112-700F-45A2-813E-4519D38AFB13}" type="datetimeFigureOut">
              <a:rPr lang="en-US" smtClean="0"/>
              <a:t>9/14/2021</a:t>
            </a:fld>
            <a:endParaRPr lang="en-US"/>
          </a:p>
        </p:txBody>
      </p:sp>
      <p:sp>
        <p:nvSpPr>
          <p:cNvPr id="5" name="Footer Placeholder 4">
            <a:extLst>
              <a:ext uri="{FF2B5EF4-FFF2-40B4-BE49-F238E27FC236}">
                <a16:creationId xmlns:a16="http://schemas.microsoft.com/office/drawing/2014/main" id="{C85491DF-19CF-4754-B5CA-C1E65DCC18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762CCF-9DE9-437C-A9AF-49603B7CCA4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628927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E9806-D1CD-417A-B5BE-B619CCC7F7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2D300F-9263-4847-81FC-0A1C3C55E9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41853A-DE4C-4A1A-B0FA-3C4904CC8719}"/>
              </a:ext>
            </a:extLst>
          </p:cNvPr>
          <p:cNvSpPr>
            <a:spLocks noGrp="1"/>
          </p:cNvSpPr>
          <p:nvPr>
            <p:ph type="dt" sz="half" idx="10"/>
          </p:nvPr>
        </p:nvSpPr>
        <p:spPr/>
        <p:txBody>
          <a:bodyPr/>
          <a:lstStyle/>
          <a:p>
            <a:fld id="{07B72112-700F-45A2-813E-4519D38AFB13}" type="datetimeFigureOut">
              <a:rPr lang="en-US" smtClean="0"/>
              <a:t>9/14/2021</a:t>
            </a:fld>
            <a:endParaRPr lang="en-US"/>
          </a:p>
        </p:txBody>
      </p:sp>
      <p:sp>
        <p:nvSpPr>
          <p:cNvPr id="5" name="Footer Placeholder 4">
            <a:extLst>
              <a:ext uri="{FF2B5EF4-FFF2-40B4-BE49-F238E27FC236}">
                <a16:creationId xmlns:a16="http://schemas.microsoft.com/office/drawing/2014/main" id="{ECFE4B27-F250-425A-81CD-1F1706BD20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6FB97A-8823-46C7-91C9-FEBAC11C28F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23842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E2A02-D8A0-42E4-B6D4-EA106BD372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B2964F-FBCA-4D5C-ACFF-496969D9DF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84C233-2707-46EC-9A0A-FEA659791C56}"/>
              </a:ext>
            </a:extLst>
          </p:cNvPr>
          <p:cNvSpPr>
            <a:spLocks noGrp="1"/>
          </p:cNvSpPr>
          <p:nvPr>
            <p:ph type="dt" sz="half" idx="10"/>
          </p:nvPr>
        </p:nvSpPr>
        <p:spPr/>
        <p:txBody>
          <a:bodyPr/>
          <a:lstStyle/>
          <a:p>
            <a:fld id="{07B72112-700F-45A2-813E-4519D38AFB13}" type="datetimeFigureOut">
              <a:rPr lang="en-US" smtClean="0"/>
              <a:t>9/14/2021</a:t>
            </a:fld>
            <a:endParaRPr lang="en-US"/>
          </a:p>
        </p:txBody>
      </p:sp>
      <p:sp>
        <p:nvSpPr>
          <p:cNvPr id="5" name="Footer Placeholder 4">
            <a:extLst>
              <a:ext uri="{FF2B5EF4-FFF2-40B4-BE49-F238E27FC236}">
                <a16:creationId xmlns:a16="http://schemas.microsoft.com/office/drawing/2014/main" id="{5DA5891A-C7DA-44DD-B571-F3D228DA79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B5D4F0-9058-4C21-88FB-252AA932A7A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854657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56742-C1D0-4713-950E-F2F1814E35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E4DEA1-37D6-4BA3-B93A-8D54E89387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A9F8CF-0CDC-4EFA-9C35-765452C44E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6A7E90-7DE6-4AB0-8644-4E0177D6F579}"/>
              </a:ext>
            </a:extLst>
          </p:cNvPr>
          <p:cNvSpPr>
            <a:spLocks noGrp="1"/>
          </p:cNvSpPr>
          <p:nvPr>
            <p:ph type="dt" sz="half" idx="10"/>
          </p:nvPr>
        </p:nvSpPr>
        <p:spPr/>
        <p:txBody>
          <a:bodyPr/>
          <a:lstStyle/>
          <a:p>
            <a:fld id="{07B72112-700F-45A2-813E-4519D38AFB13}" type="datetimeFigureOut">
              <a:rPr lang="en-US" smtClean="0"/>
              <a:t>9/14/2021</a:t>
            </a:fld>
            <a:endParaRPr lang="en-US"/>
          </a:p>
        </p:txBody>
      </p:sp>
      <p:sp>
        <p:nvSpPr>
          <p:cNvPr id="6" name="Footer Placeholder 5">
            <a:extLst>
              <a:ext uri="{FF2B5EF4-FFF2-40B4-BE49-F238E27FC236}">
                <a16:creationId xmlns:a16="http://schemas.microsoft.com/office/drawing/2014/main" id="{9879AE3F-025E-4A0B-85E2-313AA51106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71362A-8A21-478D-B27E-7E2944420C25}"/>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578346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537B8-DDE6-4377-8CFF-F649B7743C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71A6D-2C98-43E4-A53A-E9F986DBBB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BF75DA-220B-451D-8748-7269AED86B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FF8C04-5A30-4C27-9E12-FEEBF0BDF8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D47C6D-7FFA-4C18-94FA-C3F3120379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2E6365-D868-4DF7-A612-E4ECE22826C0}"/>
              </a:ext>
            </a:extLst>
          </p:cNvPr>
          <p:cNvSpPr>
            <a:spLocks noGrp="1"/>
          </p:cNvSpPr>
          <p:nvPr>
            <p:ph type="dt" sz="half" idx="10"/>
          </p:nvPr>
        </p:nvSpPr>
        <p:spPr/>
        <p:txBody>
          <a:bodyPr/>
          <a:lstStyle/>
          <a:p>
            <a:fld id="{07B72112-700F-45A2-813E-4519D38AFB13}" type="datetimeFigureOut">
              <a:rPr lang="en-US" smtClean="0"/>
              <a:t>9/14/2021</a:t>
            </a:fld>
            <a:endParaRPr lang="en-US"/>
          </a:p>
        </p:txBody>
      </p:sp>
      <p:sp>
        <p:nvSpPr>
          <p:cNvPr id="8" name="Footer Placeholder 7">
            <a:extLst>
              <a:ext uri="{FF2B5EF4-FFF2-40B4-BE49-F238E27FC236}">
                <a16:creationId xmlns:a16="http://schemas.microsoft.com/office/drawing/2014/main" id="{8ACC35B7-9F28-4539-B9DC-393E0FBD7F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2DA4A7-E798-40CC-B002-E0AF30E8877D}"/>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1520477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5BB88-4941-4586-9136-EC0FC544BC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336A2B-5C3E-4DD3-BE32-C4EC6BBBDCE3}"/>
              </a:ext>
            </a:extLst>
          </p:cNvPr>
          <p:cNvSpPr>
            <a:spLocks noGrp="1"/>
          </p:cNvSpPr>
          <p:nvPr>
            <p:ph type="dt" sz="half" idx="10"/>
          </p:nvPr>
        </p:nvSpPr>
        <p:spPr/>
        <p:txBody>
          <a:bodyPr/>
          <a:lstStyle/>
          <a:p>
            <a:fld id="{07B72112-700F-45A2-813E-4519D38AFB13}" type="datetimeFigureOut">
              <a:rPr lang="en-US" smtClean="0"/>
              <a:t>9/14/2021</a:t>
            </a:fld>
            <a:endParaRPr lang="en-US"/>
          </a:p>
        </p:txBody>
      </p:sp>
      <p:sp>
        <p:nvSpPr>
          <p:cNvPr id="4" name="Footer Placeholder 3">
            <a:extLst>
              <a:ext uri="{FF2B5EF4-FFF2-40B4-BE49-F238E27FC236}">
                <a16:creationId xmlns:a16="http://schemas.microsoft.com/office/drawing/2014/main" id="{D13E984D-B18C-428D-8DA7-F8D771300F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E8CE9E-794B-4585-A110-4014D56B5DA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791693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7F414E-B190-49F7-BEBC-AE9A54F903DD}"/>
              </a:ext>
            </a:extLst>
          </p:cNvPr>
          <p:cNvSpPr>
            <a:spLocks noGrp="1"/>
          </p:cNvSpPr>
          <p:nvPr>
            <p:ph type="dt" sz="half" idx="10"/>
          </p:nvPr>
        </p:nvSpPr>
        <p:spPr/>
        <p:txBody>
          <a:bodyPr/>
          <a:lstStyle/>
          <a:p>
            <a:fld id="{07B72112-700F-45A2-813E-4519D38AFB13}" type="datetimeFigureOut">
              <a:rPr lang="en-US" smtClean="0"/>
              <a:t>9/14/2021</a:t>
            </a:fld>
            <a:endParaRPr lang="en-US"/>
          </a:p>
        </p:txBody>
      </p:sp>
      <p:sp>
        <p:nvSpPr>
          <p:cNvPr id="3" name="Footer Placeholder 2">
            <a:extLst>
              <a:ext uri="{FF2B5EF4-FFF2-40B4-BE49-F238E27FC236}">
                <a16:creationId xmlns:a16="http://schemas.microsoft.com/office/drawing/2014/main" id="{9DEE0C3E-3EDE-4808-BE48-3155D423B8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A7DD78-6F3C-4751-AEA7-E9E3F300B23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93309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E28D-D406-4A10-AB9F-F6A4ECDA5A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DCBDC0-01E2-4124-8F98-A82EF195A2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727984-D195-4A63-ADFD-5629EF143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590301-5C71-4FD9-9ED5-7813F0DDB9CA}"/>
              </a:ext>
            </a:extLst>
          </p:cNvPr>
          <p:cNvSpPr>
            <a:spLocks noGrp="1"/>
          </p:cNvSpPr>
          <p:nvPr>
            <p:ph type="dt" sz="half" idx="10"/>
          </p:nvPr>
        </p:nvSpPr>
        <p:spPr/>
        <p:txBody>
          <a:bodyPr/>
          <a:lstStyle/>
          <a:p>
            <a:fld id="{07B72112-700F-45A2-813E-4519D38AFB13}" type="datetimeFigureOut">
              <a:rPr lang="en-US" smtClean="0"/>
              <a:t>9/14/2021</a:t>
            </a:fld>
            <a:endParaRPr lang="en-US"/>
          </a:p>
        </p:txBody>
      </p:sp>
      <p:sp>
        <p:nvSpPr>
          <p:cNvPr id="6" name="Footer Placeholder 5">
            <a:extLst>
              <a:ext uri="{FF2B5EF4-FFF2-40B4-BE49-F238E27FC236}">
                <a16:creationId xmlns:a16="http://schemas.microsoft.com/office/drawing/2014/main" id="{505C5D21-C3E4-457E-AC23-8AB339E240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50A996-F4AB-4794-BA02-39045EEDB26F}"/>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010722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59B33-74ED-49F0-9698-2AFD8B9461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E80E21-A3E2-4ED8-8118-E46466FF31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B65741-C280-46A5-A501-33EC158119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5EB005-B6E6-470E-B89C-6A57EA263251}"/>
              </a:ext>
            </a:extLst>
          </p:cNvPr>
          <p:cNvSpPr>
            <a:spLocks noGrp="1"/>
          </p:cNvSpPr>
          <p:nvPr>
            <p:ph type="dt" sz="half" idx="10"/>
          </p:nvPr>
        </p:nvSpPr>
        <p:spPr/>
        <p:txBody>
          <a:bodyPr/>
          <a:lstStyle/>
          <a:p>
            <a:fld id="{07B72112-700F-45A2-813E-4519D38AFB13}" type="datetimeFigureOut">
              <a:rPr lang="en-US" smtClean="0"/>
              <a:t>9/14/2021</a:t>
            </a:fld>
            <a:endParaRPr lang="en-US"/>
          </a:p>
        </p:txBody>
      </p:sp>
      <p:sp>
        <p:nvSpPr>
          <p:cNvPr id="6" name="Footer Placeholder 5">
            <a:extLst>
              <a:ext uri="{FF2B5EF4-FFF2-40B4-BE49-F238E27FC236}">
                <a16:creationId xmlns:a16="http://schemas.microsoft.com/office/drawing/2014/main" id="{9053219A-67AB-4D42-BEA0-2B007FD934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5343B8-88D8-4F2B-9DFE-4A5BDE9772F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85296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7ADD55-4F37-453F-8791-A8BF5ECD5D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1593FE-A5DF-46DB-87D3-D04F02B1D4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DD593B-1F77-47A4-B1F6-9B89E3C7CA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B72112-700F-45A2-813E-4519D38AFB13}" type="datetimeFigureOut">
              <a:rPr lang="en-US" smtClean="0"/>
              <a:t>9/14/2021</a:t>
            </a:fld>
            <a:endParaRPr lang="en-US"/>
          </a:p>
        </p:txBody>
      </p:sp>
      <p:sp>
        <p:nvSpPr>
          <p:cNvPr id="5" name="Footer Placeholder 4">
            <a:extLst>
              <a:ext uri="{FF2B5EF4-FFF2-40B4-BE49-F238E27FC236}">
                <a16:creationId xmlns:a16="http://schemas.microsoft.com/office/drawing/2014/main" id="{BF1D617B-8CF8-474D-9BCC-760FDB9C32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45B7B8-36A0-4FD2-BEAD-6EE867E168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FDEE0-0D24-475C-AB8F-C4ECF29204BD}" type="slidenum">
              <a:rPr lang="en-US" smtClean="0"/>
              <a:t>‹#›</a:t>
            </a:fld>
            <a:endParaRPr lang="en-US"/>
          </a:p>
        </p:txBody>
      </p:sp>
    </p:spTree>
    <p:extLst>
      <p:ext uri="{BB962C8B-B14F-4D97-AF65-F5344CB8AC3E}">
        <p14:creationId xmlns:p14="http://schemas.microsoft.com/office/powerpoint/2010/main" val="36391270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1.xml"/><Relationship Id="rId6" Type="http://schemas.openxmlformats.org/officeDocument/2006/relationships/hyperlink" Target="https://github.com/soyuztechnologies/MouriTechUI5Fiori/blob/master/Day%206/Exercise%202/mainViewjs.txt" TargetMode="External"/><Relationship Id="rId5" Type="http://schemas.openxmlformats.org/officeDocument/2006/relationships/hyperlink" Target="https://github.com/soyuztechnologies/MouriTechUI5Fiori/blob/master/Day%206/Exercise%202/MainControllerjs.txt" TargetMode="External"/><Relationship Id="rId4" Type="http://schemas.openxmlformats.org/officeDocument/2006/relationships/hyperlink" Target="https://github.com/soyuztechnologies/MouriTechUI5Fiori/blob/master/Day%206/Exercise%202/index.txt"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1.xml"/><Relationship Id="rId6" Type="http://schemas.openxmlformats.org/officeDocument/2006/relationships/hyperlink" Target="https://github.com/soyuztechnologies/MouriTechUI5Fiori/blob/master/Day%206/Exercise%203/index.txt" TargetMode="External"/><Relationship Id="rId5" Type="http://schemas.openxmlformats.org/officeDocument/2006/relationships/hyperlink" Target="https://github.com/soyuztechnologies/MouriTechUI5Fiori/blob/master/Day%206/Exercise%203/MyXMLcontrollerjs.txt" TargetMode="External"/><Relationship Id="rId4" Type="http://schemas.openxmlformats.org/officeDocument/2006/relationships/hyperlink" Target="https://github.com/soyuztechnologies/MouriTechUI5Fiori/blob/master/Day%206/Exercise%203/MyXMLview.txt"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hyperlink" Target="https://github.com/soyuztechnologies/MouriTechUI5Fiori/blob/master/Day%206/sample%20application/index.txt" TargetMode="Externa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hyperlink" Target="https://github.com/soyuztechnologies/MouriTechUI5Fiori/blob/master/Day%206/Exercise%201/mainViewjs.txt" TargetMode="External"/><Relationship Id="rId5" Type="http://schemas.openxmlformats.org/officeDocument/2006/relationships/hyperlink" Target="https://github.com/soyuztechnologies/MouriTechUI5Fiori/blob/master/Day%206/Exercise%201/MainControllerjs.txt" TargetMode="External"/><Relationship Id="rId4" Type="http://schemas.openxmlformats.org/officeDocument/2006/relationships/hyperlink" Target="https://github.com/soyuztechnologies/MouriTechUI5Fiori/blob/master/Day%206/Exercise%201/index.txt"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sapui5.hana.ondemand.com/resources/sap-ui-core.js"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1F14CC75-E7D7-406E-975C-A7753B5C3FF4}"/>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2">
              <a:extLst>
                <a:ext uri="{BEBA8EAE-BF5A-486C-A8C5-ECC9F3942E4B}">
                  <a14:imgProps xmlns:a14="http://schemas.microsoft.com/office/drawing/2010/main">
                    <a14:imgLayer r:embed="rId3">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5" name="TextBox 3">
            <a:extLst>
              <a:ext uri="{FF2B5EF4-FFF2-40B4-BE49-F238E27FC236}">
                <a16:creationId xmlns:a16="http://schemas.microsoft.com/office/drawing/2014/main" id="{A7598B7C-B629-46E1-A259-E250B966BC46}"/>
              </a:ext>
            </a:extLst>
          </p:cNvPr>
          <p:cNvSpPr txBox="1"/>
          <p:nvPr/>
        </p:nvSpPr>
        <p:spPr>
          <a:xfrm>
            <a:off x="122712" y="154049"/>
            <a:ext cx="10822379"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6" name="TextBox 4">
            <a:extLst>
              <a:ext uri="{FF2B5EF4-FFF2-40B4-BE49-F238E27FC236}">
                <a16:creationId xmlns:a16="http://schemas.microsoft.com/office/drawing/2014/main" id="{FB7E2BC0-33CF-4AF7-BDC5-4A2FF3CBE3A0}"/>
              </a:ext>
            </a:extLst>
          </p:cNvPr>
          <p:cNvSpPr txBox="1"/>
          <p:nvPr/>
        </p:nvSpPr>
        <p:spPr>
          <a:xfrm>
            <a:off x="122712" y="2918300"/>
            <a:ext cx="6629399"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spc="-150" dirty="0">
                <a:solidFill>
                  <a:schemeClr val="bg1"/>
                </a:solidFill>
              </a:rPr>
              <a:t>Anubhav Oberoy &amp; Nishan Nainsukha</a:t>
            </a:r>
          </a:p>
        </p:txBody>
      </p:sp>
      <p:pic>
        <p:nvPicPr>
          <p:cNvPr id="7" name="Picture 6">
            <a:extLst>
              <a:ext uri="{FF2B5EF4-FFF2-40B4-BE49-F238E27FC236}">
                <a16:creationId xmlns:a16="http://schemas.microsoft.com/office/drawing/2014/main" id="{9F4F81D7-67DE-4833-B110-9789774102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a:extLst>
              <a:ext uri="{FF2B5EF4-FFF2-40B4-BE49-F238E27FC236}">
                <a16:creationId xmlns:a16="http://schemas.microsoft.com/office/drawing/2014/main" id="{A9450E7E-CD38-4925-9830-19770BF3E210}"/>
              </a:ext>
            </a:extLst>
          </p:cNvPr>
          <p:cNvSpPr txBox="1"/>
          <p:nvPr/>
        </p:nvSpPr>
        <p:spPr>
          <a:xfrm>
            <a:off x="167491" y="3579798"/>
            <a:ext cx="6629399"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spc="-150" dirty="0">
                <a:solidFill>
                  <a:schemeClr val="bg1"/>
                </a:solidFill>
                <a:latin typeface="Cooper Black" panose="0208090404030B020404" pitchFamily="18" charset="0"/>
              </a:rPr>
              <a:t>Day – 6</a:t>
            </a:r>
          </a:p>
        </p:txBody>
      </p:sp>
    </p:spTree>
    <p:extLst>
      <p:ext uri="{BB962C8B-B14F-4D97-AF65-F5344CB8AC3E}">
        <p14:creationId xmlns:p14="http://schemas.microsoft.com/office/powerpoint/2010/main" val="3809546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3">
            <a:extLst>
              <a:ext uri="{FF2B5EF4-FFF2-40B4-BE49-F238E27FC236}">
                <a16:creationId xmlns:a16="http://schemas.microsoft.com/office/drawing/2014/main" id="{94582B3F-F818-4D01-AC23-24843BC2591E}"/>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Internal Flow of Ui5 Application</a:t>
            </a:r>
          </a:p>
        </p:txBody>
      </p:sp>
      <p:sp>
        <p:nvSpPr>
          <p:cNvPr id="74" name="Rectangle 73">
            <a:extLst>
              <a:ext uri="{FF2B5EF4-FFF2-40B4-BE49-F238E27FC236}">
                <a16:creationId xmlns:a16="http://schemas.microsoft.com/office/drawing/2014/main" id="{2250FB8B-EA2C-4C76-BD81-572696241FF5}"/>
              </a:ext>
            </a:extLst>
          </p:cNvPr>
          <p:cNvSpPr/>
          <p:nvPr/>
        </p:nvSpPr>
        <p:spPr>
          <a:xfrm>
            <a:off x="621804" y="1957263"/>
            <a:ext cx="2792598" cy="443689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Browser</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75" name="Rectangle 74">
            <a:extLst>
              <a:ext uri="{FF2B5EF4-FFF2-40B4-BE49-F238E27FC236}">
                <a16:creationId xmlns:a16="http://schemas.microsoft.com/office/drawing/2014/main" id="{7A9D3D17-CEB6-4E42-9BA1-CD91EEEF6D72}"/>
              </a:ext>
            </a:extLst>
          </p:cNvPr>
          <p:cNvSpPr/>
          <p:nvPr/>
        </p:nvSpPr>
        <p:spPr>
          <a:xfrm>
            <a:off x="1002613" y="2331994"/>
            <a:ext cx="2030980" cy="251734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Index.html</a:t>
            </a:r>
          </a:p>
          <a:p>
            <a:pPr algn="ctr"/>
            <a:endParaRPr lang="en-US" dirty="0"/>
          </a:p>
          <a:p>
            <a:r>
              <a:rPr lang="en-US" sz="700" dirty="0"/>
              <a:t> </a:t>
            </a:r>
            <a:r>
              <a:rPr lang="en-US" sz="1200" dirty="0"/>
              <a:t>var </a:t>
            </a:r>
            <a:r>
              <a:rPr lang="en-US" sz="1200" dirty="0" err="1"/>
              <a:t>oView</a:t>
            </a:r>
            <a:r>
              <a:rPr lang="en-US" sz="1200" dirty="0"/>
              <a:t> = new </a:t>
            </a:r>
            <a:r>
              <a:rPr lang="en-US" sz="1200" dirty="0" err="1"/>
              <a:t>sap.ui.view</a:t>
            </a:r>
            <a:r>
              <a:rPr lang="en-US" sz="1200" dirty="0"/>
              <a:t>({</a:t>
            </a:r>
          </a:p>
          <a:p>
            <a:r>
              <a:rPr lang="en-US" sz="1200" dirty="0"/>
              <a:t>                </a:t>
            </a:r>
            <a:r>
              <a:rPr lang="en-US" sz="1200" dirty="0" err="1"/>
              <a:t>viewName</a:t>
            </a:r>
            <a:r>
              <a:rPr lang="en-US" sz="1200" dirty="0"/>
              <a:t>: "</a:t>
            </a:r>
            <a:r>
              <a:rPr lang="en-US" sz="1200" dirty="0" err="1"/>
              <a:t>singchan.view.Main</a:t>
            </a:r>
            <a:r>
              <a:rPr lang="en-US" sz="1200" dirty="0"/>
              <a:t>",</a:t>
            </a:r>
          </a:p>
          <a:p>
            <a:r>
              <a:rPr lang="en-US" sz="1200" dirty="0"/>
              <a:t>                type: "JS"</a:t>
            </a:r>
          </a:p>
          <a:p>
            <a:r>
              <a:rPr lang="en-US" sz="1200" dirty="0"/>
              <a:t>            });</a:t>
            </a:r>
          </a:p>
          <a:p>
            <a:pPr algn="ctr"/>
            <a:endParaRPr lang="en-US" dirty="0"/>
          </a:p>
        </p:txBody>
      </p:sp>
      <p:sp>
        <p:nvSpPr>
          <p:cNvPr id="76" name="Arrow: Right 75">
            <a:extLst>
              <a:ext uri="{FF2B5EF4-FFF2-40B4-BE49-F238E27FC236}">
                <a16:creationId xmlns:a16="http://schemas.microsoft.com/office/drawing/2014/main" id="{DDC2ED95-1D0D-4922-9C85-76E315B707BC}"/>
              </a:ext>
            </a:extLst>
          </p:cNvPr>
          <p:cNvSpPr/>
          <p:nvPr/>
        </p:nvSpPr>
        <p:spPr>
          <a:xfrm>
            <a:off x="3033593" y="2446495"/>
            <a:ext cx="1396299" cy="2689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7E29644E-6469-4666-8B71-BB9805BC74A1}"/>
              </a:ext>
            </a:extLst>
          </p:cNvPr>
          <p:cNvSpPr/>
          <p:nvPr/>
        </p:nvSpPr>
        <p:spPr>
          <a:xfrm>
            <a:off x="8618788" y="2219101"/>
            <a:ext cx="2366314" cy="182788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View</a:t>
            </a:r>
          </a:p>
          <a:p>
            <a:pPr algn="ctr"/>
            <a:endParaRPr lang="en-US" sz="1400" dirty="0"/>
          </a:p>
          <a:p>
            <a:pPr algn="ctr"/>
            <a:r>
              <a:rPr lang="en-US" sz="1400" b="1" dirty="0" err="1"/>
              <a:t>getControllerName</a:t>
            </a:r>
            <a:endParaRPr lang="en-US" sz="1400" b="1" dirty="0"/>
          </a:p>
          <a:p>
            <a:pPr algn="ctr"/>
            <a:r>
              <a:rPr lang="en-US" sz="1400" b="1" dirty="0"/>
              <a:t>Return CONTOLLER</a:t>
            </a:r>
          </a:p>
          <a:p>
            <a:pPr algn="ctr"/>
            <a:endParaRPr lang="en-US" sz="1400" b="1" dirty="0"/>
          </a:p>
          <a:p>
            <a:pPr algn="ctr"/>
            <a:endParaRPr lang="en-US" sz="1400" b="1" dirty="0"/>
          </a:p>
          <a:p>
            <a:pPr algn="ctr"/>
            <a:r>
              <a:rPr lang="en-US" sz="1400" b="1" dirty="0" err="1"/>
              <a:t>createContent</a:t>
            </a:r>
            <a:r>
              <a:rPr lang="en-US" sz="1400" b="1" dirty="0"/>
              <a:t> ©</a:t>
            </a:r>
          </a:p>
          <a:p>
            <a:pPr algn="ctr"/>
            <a:r>
              <a:rPr lang="en-US" sz="1400" dirty="0"/>
              <a:t>Return CONTROL_OBJ</a:t>
            </a:r>
          </a:p>
          <a:p>
            <a:pPr algn="ctr"/>
            <a:endParaRPr lang="en-US" dirty="0"/>
          </a:p>
        </p:txBody>
      </p:sp>
      <p:cxnSp>
        <p:nvCxnSpPr>
          <p:cNvPr id="78" name="Straight Arrow Connector 77">
            <a:extLst>
              <a:ext uri="{FF2B5EF4-FFF2-40B4-BE49-F238E27FC236}">
                <a16:creationId xmlns:a16="http://schemas.microsoft.com/office/drawing/2014/main" id="{A6632300-8BAC-464A-BEA2-98D76294BDBE}"/>
              </a:ext>
            </a:extLst>
          </p:cNvPr>
          <p:cNvCxnSpPr/>
          <p:nvPr/>
        </p:nvCxnSpPr>
        <p:spPr>
          <a:xfrm flipV="1">
            <a:off x="2398912" y="1473883"/>
            <a:ext cx="1396299" cy="915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Thought Bubble: Cloud 78">
            <a:extLst>
              <a:ext uri="{FF2B5EF4-FFF2-40B4-BE49-F238E27FC236}">
                <a16:creationId xmlns:a16="http://schemas.microsoft.com/office/drawing/2014/main" id="{98892170-918E-4A8F-BA41-CB7C0242466D}"/>
              </a:ext>
            </a:extLst>
          </p:cNvPr>
          <p:cNvSpPr/>
          <p:nvPr/>
        </p:nvSpPr>
        <p:spPr>
          <a:xfrm>
            <a:off x="3795210" y="1209578"/>
            <a:ext cx="1269363" cy="562140"/>
          </a:xfrm>
          <a:prstGeom prst="cloudCallou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CDN</a:t>
            </a:r>
          </a:p>
        </p:txBody>
      </p:sp>
      <p:cxnSp>
        <p:nvCxnSpPr>
          <p:cNvPr id="80" name="Straight Arrow Connector 79">
            <a:extLst>
              <a:ext uri="{FF2B5EF4-FFF2-40B4-BE49-F238E27FC236}">
                <a16:creationId xmlns:a16="http://schemas.microsoft.com/office/drawing/2014/main" id="{EF165079-0346-4AC4-8ABB-D839B2137C78}"/>
              </a:ext>
            </a:extLst>
          </p:cNvPr>
          <p:cNvCxnSpPr/>
          <p:nvPr/>
        </p:nvCxnSpPr>
        <p:spPr>
          <a:xfrm flipH="1">
            <a:off x="3033593" y="1771718"/>
            <a:ext cx="1015490" cy="674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9693CFAC-4F31-478A-971B-D2946A001BAB}"/>
              </a:ext>
            </a:extLst>
          </p:cNvPr>
          <p:cNvSpPr txBox="1"/>
          <p:nvPr/>
        </p:nvSpPr>
        <p:spPr>
          <a:xfrm>
            <a:off x="3541338" y="1874370"/>
            <a:ext cx="1354100" cy="268991"/>
          </a:xfrm>
          <a:prstGeom prst="rect">
            <a:avLst/>
          </a:prstGeom>
          <a:noFill/>
        </p:spPr>
        <p:txBody>
          <a:bodyPr wrap="square" rtlCol="0">
            <a:spAutoFit/>
          </a:bodyPr>
          <a:lstStyle/>
          <a:p>
            <a:r>
              <a:rPr lang="en-US" sz="1600" b="1" dirty="0"/>
              <a:t>bootstrap</a:t>
            </a:r>
          </a:p>
        </p:txBody>
      </p:sp>
      <p:sp>
        <p:nvSpPr>
          <p:cNvPr id="82" name="Rectangle 81">
            <a:extLst>
              <a:ext uri="{FF2B5EF4-FFF2-40B4-BE49-F238E27FC236}">
                <a16:creationId xmlns:a16="http://schemas.microsoft.com/office/drawing/2014/main" id="{CA0440DC-DC47-4FB0-A462-2A41A0C25263}"/>
              </a:ext>
            </a:extLst>
          </p:cNvPr>
          <p:cNvSpPr/>
          <p:nvPr/>
        </p:nvSpPr>
        <p:spPr>
          <a:xfrm>
            <a:off x="4429892" y="2219101"/>
            <a:ext cx="2602193" cy="410315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SAPUI5 Framework</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83" name="Oval 82">
            <a:extLst>
              <a:ext uri="{FF2B5EF4-FFF2-40B4-BE49-F238E27FC236}">
                <a16:creationId xmlns:a16="http://schemas.microsoft.com/office/drawing/2014/main" id="{0D63100D-A87D-492E-9C38-43F2A251E83F}"/>
              </a:ext>
            </a:extLst>
          </p:cNvPr>
          <p:cNvSpPr/>
          <p:nvPr/>
        </p:nvSpPr>
        <p:spPr>
          <a:xfrm>
            <a:off x="2843189" y="1885363"/>
            <a:ext cx="571213" cy="4466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4" name="Arrow: Right 83">
            <a:extLst>
              <a:ext uri="{FF2B5EF4-FFF2-40B4-BE49-F238E27FC236}">
                <a16:creationId xmlns:a16="http://schemas.microsoft.com/office/drawing/2014/main" id="{4564B888-803C-4F81-A32F-B1611582C887}"/>
              </a:ext>
            </a:extLst>
          </p:cNvPr>
          <p:cNvSpPr/>
          <p:nvPr/>
        </p:nvSpPr>
        <p:spPr>
          <a:xfrm>
            <a:off x="7032085" y="2587798"/>
            <a:ext cx="1840576" cy="383421"/>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a:extLst>
              <a:ext uri="{FF2B5EF4-FFF2-40B4-BE49-F238E27FC236}">
                <a16:creationId xmlns:a16="http://schemas.microsoft.com/office/drawing/2014/main" id="{30EE0C12-D515-4120-B17A-6285F25B5C2E}"/>
              </a:ext>
            </a:extLst>
          </p:cNvPr>
          <p:cNvSpPr/>
          <p:nvPr/>
        </p:nvSpPr>
        <p:spPr>
          <a:xfrm>
            <a:off x="7635032" y="2427655"/>
            <a:ext cx="571213" cy="4466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86" name="Arrow: Right 85">
            <a:extLst>
              <a:ext uri="{FF2B5EF4-FFF2-40B4-BE49-F238E27FC236}">
                <a16:creationId xmlns:a16="http://schemas.microsoft.com/office/drawing/2014/main" id="{916B2DF9-A7EE-415D-A588-9B00B4BFC50B}"/>
              </a:ext>
            </a:extLst>
          </p:cNvPr>
          <p:cNvSpPr/>
          <p:nvPr/>
        </p:nvSpPr>
        <p:spPr>
          <a:xfrm rot="10800000">
            <a:off x="7000351" y="2828403"/>
            <a:ext cx="1840576" cy="383421"/>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86">
            <a:extLst>
              <a:ext uri="{FF2B5EF4-FFF2-40B4-BE49-F238E27FC236}">
                <a16:creationId xmlns:a16="http://schemas.microsoft.com/office/drawing/2014/main" id="{265BF5BC-7873-4EB9-9D7D-E7BE56A6D64A}"/>
              </a:ext>
            </a:extLst>
          </p:cNvPr>
          <p:cNvSpPr/>
          <p:nvPr/>
        </p:nvSpPr>
        <p:spPr>
          <a:xfrm>
            <a:off x="8618788" y="4620568"/>
            <a:ext cx="2366314" cy="1773586"/>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a:p>
            <a:pPr algn="ctr"/>
            <a:endParaRPr lang="en-US" sz="1400" dirty="0"/>
          </a:p>
          <a:p>
            <a:pPr algn="ctr"/>
            <a:r>
              <a:rPr lang="en-US" sz="1400" b="1" dirty="0" err="1"/>
              <a:t>onInit</a:t>
            </a:r>
            <a:endParaRPr lang="en-US" sz="1400" b="1" dirty="0"/>
          </a:p>
        </p:txBody>
      </p:sp>
      <p:sp>
        <p:nvSpPr>
          <p:cNvPr id="88" name="Arrow: Right 87">
            <a:extLst>
              <a:ext uri="{FF2B5EF4-FFF2-40B4-BE49-F238E27FC236}">
                <a16:creationId xmlns:a16="http://schemas.microsoft.com/office/drawing/2014/main" id="{A1900B77-135E-4D90-A655-83D1E12E371C}"/>
              </a:ext>
            </a:extLst>
          </p:cNvPr>
          <p:cNvSpPr/>
          <p:nvPr/>
        </p:nvSpPr>
        <p:spPr>
          <a:xfrm>
            <a:off x="6921016" y="4605619"/>
            <a:ext cx="1840576" cy="383421"/>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Arrow: Right 88">
            <a:extLst>
              <a:ext uri="{FF2B5EF4-FFF2-40B4-BE49-F238E27FC236}">
                <a16:creationId xmlns:a16="http://schemas.microsoft.com/office/drawing/2014/main" id="{CA954DE0-6E8B-4344-931D-F90A9874F5B8}"/>
              </a:ext>
            </a:extLst>
          </p:cNvPr>
          <p:cNvSpPr/>
          <p:nvPr/>
        </p:nvSpPr>
        <p:spPr>
          <a:xfrm rot="10800000">
            <a:off x="6889282" y="4846224"/>
            <a:ext cx="1840576" cy="383421"/>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6D9C716D-69DE-4795-9C82-9405C7DFD48E}"/>
              </a:ext>
            </a:extLst>
          </p:cNvPr>
          <p:cNvSpPr/>
          <p:nvPr/>
        </p:nvSpPr>
        <p:spPr>
          <a:xfrm>
            <a:off x="7588494" y="4432898"/>
            <a:ext cx="571213" cy="4466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91" name="Arrow: Right 90">
            <a:extLst>
              <a:ext uri="{FF2B5EF4-FFF2-40B4-BE49-F238E27FC236}">
                <a16:creationId xmlns:a16="http://schemas.microsoft.com/office/drawing/2014/main" id="{4A102E1A-E0C3-467D-810F-CA5D50C7AECD}"/>
              </a:ext>
            </a:extLst>
          </p:cNvPr>
          <p:cNvSpPr/>
          <p:nvPr/>
        </p:nvSpPr>
        <p:spPr>
          <a:xfrm>
            <a:off x="6897727" y="5536363"/>
            <a:ext cx="2602193" cy="383421"/>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Arrow: Right 91">
            <a:extLst>
              <a:ext uri="{FF2B5EF4-FFF2-40B4-BE49-F238E27FC236}">
                <a16:creationId xmlns:a16="http://schemas.microsoft.com/office/drawing/2014/main" id="{9A107F1C-73DB-467D-B478-BC5F9464E5DF}"/>
              </a:ext>
            </a:extLst>
          </p:cNvPr>
          <p:cNvSpPr/>
          <p:nvPr/>
        </p:nvSpPr>
        <p:spPr>
          <a:xfrm rot="10800000">
            <a:off x="6895665" y="5776967"/>
            <a:ext cx="2484740" cy="383421"/>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92">
            <a:extLst>
              <a:ext uri="{FF2B5EF4-FFF2-40B4-BE49-F238E27FC236}">
                <a16:creationId xmlns:a16="http://schemas.microsoft.com/office/drawing/2014/main" id="{B297DCE0-7AC2-42C2-A043-44D57C21B5CC}"/>
              </a:ext>
            </a:extLst>
          </p:cNvPr>
          <p:cNvSpPr/>
          <p:nvPr/>
        </p:nvSpPr>
        <p:spPr>
          <a:xfrm>
            <a:off x="7565206" y="5363642"/>
            <a:ext cx="571213" cy="4466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94" name="Oval 93">
            <a:extLst>
              <a:ext uri="{FF2B5EF4-FFF2-40B4-BE49-F238E27FC236}">
                <a16:creationId xmlns:a16="http://schemas.microsoft.com/office/drawing/2014/main" id="{2C1D8896-DFFF-4B98-B128-A2970D98B9EE}"/>
              </a:ext>
            </a:extLst>
          </p:cNvPr>
          <p:cNvSpPr/>
          <p:nvPr/>
        </p:nvSpPr>
        <p:spPr>
          <a:xfrm>
            <a:off x="5933911" y="4605619"/>
            <a:ext cx="1015490" cy="700777"/>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C</a:t>
            </a:r>
          </a:p>
        </p:txBody>
      </p:sp>
      <p:sp>
        <p:nvSpPr>
          <p:cNvPr id="95" name="Oval 94">
            <a:extLst>
              <a:ext uri="{FF2B5EF4-FFF2-40B4-BE49-F238E27FC236}">
                <a16:creationId xmlns:a16="http://schemas.microsoft.com/office/drawing/2014/main" id="{CC692113-9556-4287-ABA0-2F7FB9E0D91B}"/>
              </a:ext>
            </a:extLst>
          </p:cNvPr>
          <p:cNvSpPr/>
          <p:nvPr/>
        </p:nvSpPr>
        <p:spPr>
          <a:xfrm>
            <a:off x="6332388" y="3111500"/>
            <a:ext cx="636229" cy="55055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rgbClr val="FF0000"/>
                </a:solidFill>
              </a:rPr>
              <a:t>C</a:t>
            </a:r>
          </a:p>
        </p:txBody>
      </p:sp>
      <p:sp>
        <p:nvSpPr>
          <p:cNvPr id="96" name="Arrow: Right 95">
            <a:extLst>
              <a:ext uri="{FF2B5EF4-FFF2-40B4-BE49-F238E27FC236}">
                <a16:creationId xmlns:a16="http://schemas.microsoft.com/office/drawing/2014/main" id="{0532C916-5304-4D80-861E-52A90DFB9F50}"/>
              </a:ext>
            </a:extLst>
          </p:cNvPr>
          <p:cNvSpPr/>
          <p:nvPr/>
        </p:nvSpPr>
        <p:spPr>
          <a:xfrm>
            <a:off x="7000351" y="3298974"/>
            <a:ext cx="1840576" cy="383421"/>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96">
            <a:extLst>
              <a:ext uri="{FF2B5EF4-FFF2-40B4-BE49-F238E27FC236}">
                <a16:creationId xmlns:a16="http://schemas.microsoft.com/office/drawing/2014/main" id="{8CCA1CC9-81FC-464F-8A41-4BA79213063E}"/>
              </a:ext>
            </a:extLst>
          </p:cNvPr>
          <p:cNvSpPr/>
          <p:nvPr/>
        </p:nvSpPr>
        <p:spPr>
          <a:xfrm>
            <a:off x="7603298" y="3138831"/>
            <a:ext cx="571213" cy="4466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98" name="Arrow: Right 97">
            <a:extLst>
              <a:ext uri="{FF2B5EF4-FFF2-40B4-BE49-F238E27FC236}">
                <a16:creationId xmlns:a16="http://schemas.microsoft.com/office/drawing/2014/main" id="{FBB857BA-B5DA-4F15-BF52-7B70403837D3}"/>
              </a:ext>
            </a:extLst>
          </p:cNvPr>
          <p:cNvSpPr/>
          <p:nvPr/>
        </p:nvSpPr>
        <p:spPr>
          <a:xfrm rot="10800000">
            <a:off x="5330964" y="3539578"/>
            <a:ext cx="3478229" cy="383421"/>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98">
            <a:extLst>
              <a:ext uri="{FF2B5EF4-FFF2-40B4-BE49-F238E27FC236}">
                <a16:creationId xmlns:a16="http://schemas.microsoft.com/office/drawing/2014/main" id="{E04F637E-DA6A-4DF4-8452-CE8A54B0AAC0}"/>
              </a:ext>
            </a:extLst>
          </p:cNvPr>
          <p:cNvSpPr/>
          <p:nvPr/>
        </p:nvSpPr>
        <p:spPr>
          <a:xfrm>
            <a:off x="4080817" y="3585462"/>
            <a:ext cx="1250147" cy="109231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Renderer</a:t>
            </a:r>
          </a:p>
        </p:txBody>
      </p:sp>
      <p:sp>
        <p:nvSpPr>
          <p:cNvPr id="100" name="Oval 99">
            <a:extLst>
              <a:ext uri="{FF2B5EF4-FFF2-40B4-BE49-F238E27FC236}">
                <a16:creationId xmlns:a16="http://schemas.microsoft.com/office/drawing/2014/main" id="{D7638200-D08B-482E-865C-5E2421631B8D}"/>
              </a:ext>
            </a:extLst>
          </p:cNvPr>
          <p:cNvSpPr/>
          <p:nvPr/>
        </p:nvSpPr>
        <p:spPr>
          <a:xfrm>
            <a:off x="5191509" y="3908305"/>
            <a:ext cx="571213" cy="4466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01" name="Rectangle: Rounded Corners 100">
            <a:extLst>
              <a:ext uri="{FF2B5EF4-FFF2-40B4-BE49-F238E27FC236}">
                <a16:creationId xmlns:a16="http://schemas.microsoft.com/office/drawing/2014/main" id="{BAA3D9A4-941C-4DF4-8FC2-CED6FA91C86C}"/>
              </a:ext>
            </a:extLst>
          </p:cNvPr>
          <p:cNvSpPr/>
          <p:nvPr/>
        </p:nvSpPr>
        <p:spPr>
          <a:xfrm>
            <a:off x="1066081" y="4989040"/>
            <a:ext cx="1967512" cy="1333214"/>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HTML+CSS</a:t>
            </a:r>
          </a:p>
        </p:txBody>
      </p:sp>
      <p:cxnSp>
        <p:nvCxnSpPr>
          <p:cNvPr id="102" name="Connector: Elbow 101">
            <a:extLst>
              <a:ext uri="{FF2B5EF4-FFF2-40B4-BE49-F238E27FC236}">
                <a16:creationId xmlns:a16="http://schemas.microsoft.com/office/drawing/2014/main" id="{AE1088D7-13B3-45E9-900B-10B3960C8EBE}"/>
              </a:ext>
            </a:extLst>
          </p:cNvPr>
          <p:cNvCxnSpPr>
            <a:stCxn id="99" idx="1"/>
            <a:endCxn id="101" idx="3"/>
          </p:cNvCxnSpPr>
          <p:nvPr/>
        </p:nvCxnSpPr>
        <p:spPr>
          <a:xfrm rot="10800000" flipV="1">
            <a:off x="3033593" y="4131620"/>
            <a:ext cx="1047224" cy="15240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 name="Picture 102">
            <a:extLst>
              <a:ext uri="{FF2B5EF4-FFF2-40B4-BE49-F238E27FC236}">
                <a16:creationId xmlns:a16="http://schemas.microsoft.com/office/drawing/2014/main" id="{FC4359F2-A7EF-4CCA-AEAE-4A5C4AFF20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4" name="Footer Placeholder 45">
            <a:extLst>
              <a:ext uri="{FF2B5EF4-FFF2-40B4-BE49-F238E27FC236}">
                <a16:creationId xmlns:a16="http://schemas.microsoft.com/office/drawing/2014/main" id="{30E1D2FB-A3CF-4D4F-90D7-974089A9D47B}"/>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3386533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of OOPS</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73" name="TextBox 72">
            <a:extLst>
              <a:ext uri="{FF2B5EF4-FFF2-40B4-BE49-F238E27FC236}">
                <a16:creationId xmlns:a16="http://schemas.microsoft.com/office/drawing/2014/main" id="{02FF3874-7644-4A1E-A624-B307269CC795}"/>
              </a:ext>
            </a:extLst>
          </p:cNvPr>
          <p:cNvSpPr txBox="1"/>
          <p:nvPr/>
        </p:nvSpPr>
        <p:spPr>
          <a:xfrm>
            <a:off x="430154" y="1121077"/>
            <a:ext cx="4536504" cy="2308324"/>
          </a:xfrm>
          <a:prstGeom prst="rect">
            <a:avLst/>
          </a:prstGeom>
          <a:noFill/>
        </p:spPr>
        <p:txBody>
          <a:bodyPr wrap="square" rtlCol="0">
            <a:spAutoFit/>
          </a:bodyPr>
          <a:lstStyle/>
          <a:p>
            <a:pPr algn="just"/>
            <a:r>
              <a:rPr lang="en-US" dirty="0"/>
              <a:t>A relation between 2 classes which are not of same family is called </a:t>
            </a:r>
            <a:r>
              <a:rPr lang="en-US" b="1" dirty="0"/>
              <a:t>association</a:t>
            </a:r>
          </a:p>
          <a:p>
            <a:pPr marL="342900" indent="-342900" algn="just">
              <a:buAutoNum type="arabicPeriod"/>
            </a:pPr>
            <a:r>
              <a:rPr lang="en-US" b="1" dirty="0"/>
              <a:t>Aggregation</a:t>
            </a:r>
            <a:r>
              <a:rPr lang="en-US" dirty="0"/>
              <a:t> – lose coupling, both objects can function independently, should have relationship</a:t>
            </a:r>
            <a:endParaRPr lang="en-US" b="1" dirty="0"/>
          </a:p>
          <a:p>
            <a:pPr marL="342900" indent="-342900" algn="just">
              <a:buAutoNum type="arabicPeriod"/>
            </a:pPr>
            <a:r>
              <a:rPr lang="en-US" b="1" dirty="0"/>
              <a:t>Composition – </a:t>
            </a:r>
            <a:r>
              <a:rPr lang="en-US" dirty="0"/>
              <a:t>tight coupling, both objects must CO-exist, must have relationship, they cannot function independently</a:t>
            </a:r>
          </a:p>
        </p:txBody>
      </p:sp>
      <p:sp>
        <p:nvSpPr>
          <p:cNvPr id="74" name="Rectangle 73">
            <a:extLst>
              <a:ext uri="{FF2B5EF4-FFF2-40B4-BE49-F238E27FC236}">
                <a16:creationId xmlns:a16="http://schemas.microsoft.com/office/drawing/2014/main" id="{414849A6-D176-47F5-AF5A-5E34BD945140}"/>
              </a:ext>
            </a:extLst>
          </p:cNvPr>
          <p:cNvSpPr/>
          <p:nvPr/>
        </p:nvSpPr>
        <p:spPr>
          <a:xfrm>
            <a:off x="5031978" y="2132857"/>
            <a:ext cx="2278040" cy="16855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Airplane</a:t>
            </a:r>
          </a:p>
          <a:p>
            <a:pPr algn="ctr"/>
            <a:r>
              <a:rPr lang="en-US" sz="1600" dirty="0"/>
              <a:t>+height  +width  +color</a:t>
            </a:r>
          </a:p>
          <a:p>
            <a:pPr algn="ctr"/>
            <a:endParaRPr lang="en-US" sz="1400" dirty="0"/>
          </a:p>
          <a:p>
            <a:pPr algn="ctr"/>
            <a:r>
              <a:rPr lang="en-US" sz="1400" dirty="0"/>
              <a:t>Fly(), land(), load()</a:t>
            </a:r>
          </a:p>
          <a:p>
            <a:pPr algn="ctr"/>
            <a:endParaRPr lang="en-US" dirty="0"/>
          </a:p>
        </p:txBody>
      </p:sp>
      <p:sp>
        <p:nvSpPr>
          <p:cNvPr id="75" name="Rectangle 74">
            <a:extLst>
              <a:ext uri="{FF2B5EF4-FFF2-40B4-BE49-F238E27FC236}">
                <a16:creationId xmlns:a16="http://schemas.microsoft.com/office/drawing/2014/main" id="{926BEAB9-1A08-48BB-9341-855356D4BACB}"/>
              </a:ext>
            </a:extLst>
          </p:cNvPr>
          <p:cNvSpPr/>
          <p:nvPr/>
        </p:nvSpPr>
        <p:spPr>
          <a:xfrm>
            <a:off x="3586946" y="4475670"/>
            <a:ext cx="2254419" cy="18986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 plane</a:t>
            </a:r>
          </a:p>
          <a:p>
            <a:pPr algn="ctr"/>
            <a:endParaRPr lang="en-US" sz="1400" dirty="0"/>
          </a:p>
          <a:p>
            <a:pPr algn="ctr"/>
            <a:r>
              <a:rPr lang="en-US" sz="1400" dirty="0"/>
              <a:t>+</a:t>
            </a:r>
            <a:r>
              <a:rPr lang="en-US" sz="1400" dirty="0" err="1"/>
              <a:t>No_of_seats</a:t>
            </a:r>
            <a:endParaRPr lang="en-US" sz="1400" dirty="0"/>
          </a:p>
          <a:p>
            <a:pPr algn="ctr"/>
            <a:endParaRPr lang="en-US" sz="1400" dirty="0"/>
          </a:p>
          <a:p>
            <a:pPr algn="ctr"/>
            <a:r>
              <a:rPr lang="en-US" dirty="0" err="1"/>
              <a:t>Bording</a:t>
            </a:r>
            <a:r>
              <a:rPr lang="en-US" dirty="0"/>
              <a:t>()</a:t>
            </a:r>
          </a:p>
        </p:txBody>
      </p:sp>
      <p:cxnSp>
        <p:nvCxnSpPr>
          <p:cNvPr id="76" name="Connector: Elbow 75">
            <a:extLst>
              <a:ext uri="{FF2B5EF4-FFF2-40B4-BE49-F238E27FC236}">
                <a16:creationId xmlns:a16="http://schemas.microsoft.com/office/drawing/2014/main" id="{06CD36E9-9940-4140-B1E6-AC7FD522FD01}"/>
              </a:ext>
            </a:extLst>
          </p:cNvPr>
          <p:cNvCxnSpPr>
            <a:cxnSpLocks/>
          </p:cNvCxnSpPr>
          <p:nvPr/>
        </p:nvCxnSpPr>
        <p:spPr>
          <a:xfrm flipV="1">
            <a:off x="4564250" y="3818444"/>
            <a:ext cx="1618558" cy="65722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BF52A6A1-E54D-439F-B25E-D8E8156D3EF4}"/>
              </a:ext>
            </a:extLst>
          </p:cNvPr>
          <p:cNvSpPr/>
          <p:nvPr/>
        </p:nvSpPr>
        <p:spPr>
          <a:xfrm>
            <a:off x="6471835" y="4468650"/>
            <a:ext cx="2254419" cy="189865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Cargo plane</a:t>
            </a:r>
          </a:p>
          <a:p>
            <a:pPr algn="ctr"/>
            <a:endParaRPr lang="en-US" sz="1400" dirty="0"/>
          </a:p>
          <a:p>
            <a:pPr algn="ctr"/>
            <a:r>
              <a:rPr lang="en-US" sz="1400" dirty="0"/>
              <a:t>+</a:t>
            </a:r>
            <a:r>
              <a:rPr lang="en-US" sz="1400" dirty="0" err="1"/>
              <a:t>Cargo_space</a:t>
            </a:r>
            <a:endParaRPr lang="en-US" sz="1400" dirty="0"/>
          </a:p>
          <a:p>
            <a:pPr algn="ctr"/>
            <a:endParaRPr lang="en-US" sz="1400" dirty="0"/>
          </a:p>
          <a:p>
            <a:pPr algn="ctr"/>
            <a:r>
              <a:rPr lang="en-US" dirty="0"/>
              <a:t>Loading()</a:t>
            </a:r>
          </a:p>
        </p:txBody>
      </p:sp>
      <p:cxnSp>
        <p:nvCxnSpPr>
          <p:cNvPr id="78" name="Connector: Elbow 77">
            <a:extLst>
              <a:ext uri="{FF2B5EF4-FFF2-40B4-BE49-F238E27FC236}">
                <a16:creationId xmlns:a16="http://schemas.microsoft.com/office/drawing/2014/main" id="{2D8042F2-236A-40E3-B98F-2406CB24C80A}"/>
              </a:ext>
            </a:extLst>
          </p:cNvPr>
          <p:cNvCxnSpPr>
            <a:cxnSpLocks/>
          </p:cNvCxnSpPr>
          <p:nvPr/>
        </p:nvCxnSpPr>
        <p:spPr>
          <a:xfrm rot="10800000">
            <a:off x="6182807" y="3818444"/>
            <a:ext cx="1271724" cy="6502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996DCE70-AE53-45FE-8680-C0FD4E681102}"/>
              </a:ext>
            </a:extLst>
          </p:cNvPr>
          <p:cNvSpPr/>
          <p:nvPr/>
        </p:nvSpPr>
        <p:spPr>
          <a:xfrm>
            <a:off x="9438924" y="1053615"/>
            <a:ext cx="2567068" cy="1199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a:t>
            </a:r>
          </a:p>
          <a:p>
            <a:pPr algn="ctr"/>
            <a:r>
              <a:rPr lang="en-US" sz="1400" dirty="0"/>
              <a:t>+</a:t>
            </a:r>
            <a:r>
              <a:rPr lang="en-US" sz="1400" dirty="0" err="1"/>
              <a:t>passportno</a:t>
            </a:r>
            <a:r>
              <a:rPr lang="en-US" sz="1400" dirty="0"/>
              <a:t>, +name,  +nationality +</a:t>
            </a:r>
            <a:r>
              <a:rPr lang="en-US" sz="1400" dirty="0" err="1"/>
              <a:t>isfamily</a:t>
            </a:r>
            <a:endParaRPr lang="en-US" sz="1400" dirty="0"/>
          </a:p>
          <a:p>
            <a:pPr algn="ctr"/>
            <a:r>
              <a:rPr lang="en-US" sz="1400" dirty="0"/>
              <a:t>Drive(), check-in(), </a:t>
            </a:r>
            <a:r>
              <a:rPr lang="en-US" sz="1400" dirty="0" err="1"/>
              <a:t>securitycheck</a:t>
            </a:r>
            <a:r>
              <a:rPr lang="en-US" sz="1400" dirty="0"/>
              <a:t>()</a:t>
            </a:r>
          </a:p>
        </p:txBody>
      </p:sp>
      <p:cxnSp>
        <p:nvCxnSpPr>
          <p:cNvPr id="80" name="Connector: Elbow 79">
            <a:extLst>
              <a:ext uri="{FF2B5EF4-FFF2-40B4-BE49-F238E27FC236}">
                <a16:creationId xmlns:a16="http://schemas.microsoft.com/office/drawing/2014/main" id="{E5FC7AB0-82AA-4F0D-A661-FB4B19C505DB}"/>
              </a:ext>
            </a:extLst>
          </p:cNvPr>
          <p:cNvCxnSpPr>
            <a:cxnSpLocks/>
          </p:cNvCxnSpPr>
          <p:nvPr/>
        </p:nvCxnSpPr>
        <p:spPr>
          <a:xfrm rot="10800000" flipV="1">
            <a:off x="7599045" y="1893843"/>
            <a:ext cx="1839879" cy="68647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81" name="Flowchart: Decision 80">
            <a:extLst>
              <a:ext uri="{FF2B5EF4-FFF2-40B4-BE49-F238E27FC236}">
                <a16:creationId xmlns:a16="http://schemas.microsoft.com/office/drawing/2014/main" id="{9DF62E9C-E446-4235-A2A2-B0E7B48E23B0}"/>
              </a:ext>
            </a:extLst>
          </p:cNvPr>
          <p:cNvSpPr/>
          <p:nvPr/>
        </p:nvSpPr>
        <p:spPr>
          <a:xfrm>
            <a:off x="7310017" y="2424314"/>
            <a:ext cx="346834" cy="298753"/>
          </a:xfrm>
          <a:prstGeom prst="flowChartDecis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383D65AB-1581-4CA4-AEAD-D319F5CBBF2B}"/>
              </a:ext>
            </a:extLst>
          </p:cNvPr>
          <p:cNvSpPr txBox="1"/>
          <p:nvPr/>
        </p:nvSpPr>
        <p:spPr>
          <a:xfrm>
            <a:off x="8003684" y="1569693"/>
            <a:ext cx="982696" cy="468186"/>
          </a:xfrm>
          <a:prstGeom prst="rect">
            <a:avLst/>
          </a:prstGeom>
          <a:noFill/>
        </p:spPr>
        <p:txBody>
          <a:bodyPr wrap="square" rtlCol="0">
            <a:spAutoFit/>
          </a:bodyPr>
          <a:lstStyle/>
          <a:p>
            <a:r>
              <a:rPr lang="en-US" dirty="0"/>
              <a:t>0..*</a:t>
            </a:r>
          </a:p>
        </p:txBody>
      </p:sp>
      <p:sp>
        <p:nvSpPr>
          <p:cNvPr id="83" name="Rectangle 82">
            <a:extLst>
              <a:ext uri="{FF2B5EF4-FFF2-40B4-BE49-F238E27FC236}">
                <a16:creationId xmlns:a16="http://schemas.microsoft.com/office/drawing/2014/main" id="{9B9368F9-7E72-48BE-AF89-FFD928EC14D9}"/>
              </a:ext>
            </a:extLst>
          </p:cNvPr>
          <p:cNvSpPr/>
          <p:nvPr/>
        </p:nvSpPr>
        <p:spPr>
          <a:xfrm>
            <a:off x="9438924" y="2573690"/>
            <a:ext cx="2567068" cy="1199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Wings</a:t>
            </a:r>
          </a:p>
          <a:p>
            <a:pPr algn="ctr"/>
            <a:r>
              <a:rPr lang="en-US" sz="1400" dirty="0"/>
              <a:t>+height +company +size</a:t>
            </a:r>
          </a:p>
          <a:p>
            <a:pPr algn="ctr"/>
            <a:r>
              <a:rPr lang="en-US" sz="1400" dirty="0"/>
              <a:t>Rudder() </a:t>
            </a:r>
            <a:r>
              <a:rPr lang="en-US" sz="1400" dirty="0" err="1"/>
              <a:t>alerons</a:t>
            </a:r>
            <a:r>
              <a:rPr lang="en-US" sz="1400" dirty="0"/>
              <a:t>()</a:t>
            </a:r>
          </a:p>
        </p:txBody>
      </p:sp>
      <p:cxnSp>
        <p:nvCxnSpPr>
          <p:cNvPr id="84" name="Connector: Elbow 83">
            <a:extLst>
              <a:ext uri="{FF2B5EF4-FFF2-40B4-BE49-F238E27FC236}">
                <a16:creationId xmlns:a16="http://schemas.microsoft.com/office/drawing/2014/main" id="{5EAB372B-9F36-4948-8FC5-A850A07B7837}"/>
              </a:ext>
            </a:extLst>
          </p:cNvPr>
          <p:cNvCxnSpPr>
            <a:cxnSpLocks/>
          </p:cNvCxnSpPr>
          <p:nvPr/>
        </p:nvCxnSpPr>
        <p:spPr>
          <a:xfrm rot="10800000">
            <a:off x="7656851" y="3051681"/>
            <a:ext cx="1782073" cy="35291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85" name="Flowchart: Decision 84">
            <a:extLst>
              <a:ext uri="{FF2B5EF4-FFF2-40B4-BE49-F238E27FC236}">
                <a16:creationId xmlns:a16="http://schemas.microsoft.com/office/drawing/2014/main" id="{BD598A42-3F48-4EF7-95C7-F94C9BBD408B}"/>
              </a:ext>
            </a:extLst>
          </p:cNvPr>
          <p:cNvSpPr/>
          <p:nvPr/>
        </p:nvSpPr>
        <p:spPr>
          <a:xfrm>
            <a:off x="7310017" y="2898145"/>
            <a:ext cx="346834" cy="293031"/>
          </a:xfrm>
          <a:prstGeom prst="flowChartDecisi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CD241764-4D14-4CF1-A667-E902D138D26A}"/>
              </a:ext>
            </a:extLst>
          </p:cNvPr>
          <p:cNvSpPr txBox="1"/>
          <p:nvPr/>
        </p:nvSpPr>
        <p:spPr>
          <a:xfrm>
            <a:off x="8003684" y="3194936"/>
            <a:ext cx="982696" cy="468186"/>
          </a:xfrm>
          <a:prstGeom prst="rect">
            <a:avLst/>
          </a:prstGeom>
          <a:noFill/>
        </p:spPr>
        <p:txBody>
          <a:bodyPr wrap="square" rtlCol="0">
            <a:spAutoFit/>
          </a:bodyPr>
          <a:lstStyle/>
          <a:p>
            <a:r>
              <a:rPr lang="en-US" dirty="0"/>
              <a:t>1..*</a:t>
            </a:r>
          </a:p>
        </p:txBody>
      </p:sp>
      <p:sp>
        <p:nvSpPr>
          <p:cNvPr id="87" name="Rectangle 86">
            <a:extLst>
              <a:ext uri="{FF2B5EF4-FFF2-40B4-BE49-F238E27FC236}">
                <a16:creationId xmlns:a16="http://schemas.microsoft.com/office/drawing/2014/main" id="{AF1085EE-5895-499A-8349-352FBDF81181}"/>
              </a:ext>
            </a:extLst>
          </p:cNvPr>
          <p:cNvSpPr/>
          <p:nvPr/>
        </p:nvSpPr>
        <p:spPr>
          <a:xfrm>
            <a:off x="5036147" y="2132857"/>
            <a:ext cx="2278040" cy="168558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Airplane</a:t>
            </a:r>
          </a:p>
          <a:p>
            <a:pPr algn="ctr"/>
            <a:r>
              <a:rPr lang="en-US" sz="1600" dirty="0"/>
              <a:t>+height  +width  +color</a:t>
            </a:r>
          </a:p>
          <a:p>
            <a:pPr algn="ctr"/>
            <a:endParaRPr lang="en-US" sz="1400" dirty="0"/>
          </a:p>
          <a:p>
            <a:pPr algn="ctr"/>
            <a:r>
              <a:rPr lang="en-US" sz="1400" dirty="0"/>
              <a:t>Fly(), land(), load()</a:t>
            </a:r>
          </a:p>
          <a:p>
            <a:pPr algn="ctr"/>
            <a:endParaRPr lang="en-US" dirty="0"/>
          </a:p>
        </p:txBody>
      </p:sp>
      <p:sp>
        <p:nvSpPr>
          <p:cNvPr id="88" name="Rectangle 87">
            <a:extLst>
              <a:ext uri="{FF2B5EF4-FFF2-40B4-BE49-F238E27FC236}">
                <a16:creationId xmlns:a16="http://schemas.microsoft.com/office/drawing/2014/main" id="{F710B352-85F6-4176-91F5-EB4A7E02FE3A}"/>
              </a:ext>
            </a:extLst>
          </p:cNvPr>
          <p:cNvSpPr/>
          <p:nvPr/>
        </p:nvSpPr>
        <p:spPr>
          <a:xfrm>
            <a:off x="3591115" y="4475670"/>
            <a:ext cx="2254419" cy="189865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 plane</a:t>
            </a:r>
          </a:p>
          <a:p>
            <a:pPr algn="ctr"/>
            <a:endParaRPr lang="en-US" sz="1400" dirty="0"/>
          </a:p>
          <a:p>
            <a:pPr algn="ctr"/>
            <a:r>
              <a:rPr lang="en-US" sz="1400" dirty="0"/>
              <a:t>+</a:t>
            </a:r>
            <a:r>
              <a:rPr lang="en-US" sz="1400" dirty="0" err="1"/>
              <a:t>No_of_seats</a:t>
            </a:r>
            <a:endParaRPr lang="en-US" sz="1400" dirty="0"/>
          </a:p>
          <a:p>
            <a:pPr algn="ctr"/>
            <a:endParaRPr lang="en-US" sz="1400" dirty="0"/>
          </a:p>
          <a:p>
            <a:pPr algn="ctr"/>
            <a:r>
              <a:rPr lang="en-US" dirty="0" err="1"/>
              <a:t>Bording</a:t>
            </a:r>
            <a:r>
              <a:rPr lang="en-US" dirty="0"/>
              <a:t>()</a:t>
            </a:r>
          </a:p>
        </p:txBody>
      </p:sp>
      <p:pic>
        <p:nvPicPr>
          <p:cNvPr id="2050" name="Picture 2" descr="Developer, development, object, oriented, programming, software icon - Free  download">
            <a:extLst>
              <a:ext uri="{FF2B5EF4-FFF2-40B4-BE49-F238E27FC236}">
                <a16:creationId xmlns:a16="http://schemas.microsoft.com/office/drawing/2014/main" id="{060376A1-7C30-486F-948D-BE2A7DEAB8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155" y="4312707"/>
            <a:ext cx="2156028" cy="2156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43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Control Hierarchy</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264" name="Left Brace 263">
            <a:extLst>
              <a:ext uri="{FF2B5EF4-FFF2-40B4-BE49-F238E27FC236}">
                <a16:creationId xmlns:a16="http://schemas.microsoft.com/office/drawing/2014/main" id="{471A81D9-62B6-4449-8824-9650CD53D6A8}"/>
              </a:ext>
            </a:extLst>
          </p:cNvPr>
          <p:cNvSpPr/>
          <p:nvPr/>
        </p:nvSpPr>
        <p:spPr>
          <a:xfrm>
            <a:off x="101713" y="3062970"/>
            <a:ext cx="403956" cy="3464215"/>
          </a:xfrm>
          <a:prstGeom prst="leftBrace">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5" name="Rectangle 264">
            <a:extLst>
              <a:ext uri="{FF2B5EF4-FFF2-40B4-BE49-F238E27FC236}">
                <a16:creationId xmlns:a16="http://schemas.microsoft.com/office/drawing/2014/main" id="{AB80945F-FBC8-4D2A-9ED3-6D8B840CF95F}"/>
              </a:ext>
            </a:extLst>
          </p:cNvPr>
          <p:cNvSpPr/>
          <p:nvPr/>
        </p:nvSpPr>
        <p:spPr>
          <a:xfrm>
            <a:off x="8564186" y="4621132"/>
            <a:ext cx="1542666" cy="61159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a:t>
            </a:r>
          </a:p>
        </p:txBody>
      </p:sp>
      <p:sp>
        <p:nvSpPr>
          <p:cNvPr id="266" name="Rectangle 265">
            <a:extLst>
              <a:ext uri="{FF2B5EF4-FFF2-40B4-BE49-F238E27FC236}">
                <a16:creationId xmlns:a16="http://schemas.microsoft.com/office/drawing/2014/main" id="{84CD0094-5C60-4C17-986B-9CDE9EB24EA3}"/>
              </a:ext>
            </a:extLst>
          </p:cNvPr>
          <p:cNvSpPr/>
          <p:nvPr/>
        </p:nvSpPr>
        <p:spPr>
          <a:xfrm>
            <a:off x="497654" y="5946828"/>
            <a:ext cx="1232568" cy="598021"/>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267" name="Rectangle 266">
            <a:extLst>
              <a:ext uri="{FF2B5EF4-FFF2-40B4-BE49-F238E27FC236}">
                <a16:creationId xmlns:a16="http://schemas.microsoft.com/office/drawing/2014/main" id="{61EF3FDE-C096-4637-8E81-142E0C1DD298}"/>
              </a:ext>
            </a:extLst>
          </p:cNvPr>
          <p:cNvSpPr/>
          <p:nvPr/>
        </p:nvSpPr>
        <p:spPr>
          <a:xfrm>
            <a:off x="2051593" y="5248643"/>
            <a:ext cx="1232568" cy="598021"/>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Button</a:t>
            </a:r>
          </a:p>
        </p:txBody>
      </p:sp>
      <p:sp>
        <p:nvSpPr>
          <p:cNvPr id="268" name="Rectangle 267">
            <a:extLst>
              <a:ext uri="{FF2B5EF4-FFF2-40B4-BE49-F238E27FC236}">
                <a16:creationId xmlns:a16="http://schemas.microsoft.com/office/drawing/2014/main" id="{8E81A5AF-24DB-4713-8E08-1240A247FF53}"/>
              </a:ext>
            </a:extLst>
          </p:cNvPr>
          <p:cNvSpPr/>
          <p:nvPr/>
        </p:nvSpPr>
        <p:spPr>
          <a:xfrm>
            <a:off x="3472095" y="5248643"/>
            <a:ext cx="1232568" cy="598021"/>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269" name="Rectangle 268">
            <a:extLst>
              <a:ext uri="{FF2B5EF4-FFF2-40B4-BE49-F238E27FC236}">
                <a16:creationId xmlns:a16="http://schemas.microsoft.com/office/drawing/2014/main" id="{8B2E6DCF-E460-459A-9C78-A843575C157A}"/>
              </a:ext>
            </a:extLst>
          </p:cNvPr>
          <p:cNvSpPr/>
          <p:nvPr/>
        </p:nvSpPr>
        <p:spPr>
          <a:xfrm>
            <a:off x="4796553" y="5250706"/>
            <a:ext cx="1333689" cy="598021"/>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CheckBox</a:t>
            </a:r>
            <a:endParaRPr lang="en-US" sz="2000" dirty="0"/>
          </a:p>
        </p:txBody>
      </p:sp>
      <p:sp>
        <p:nvSpPr>
          <p:cNvPr id="270" name="Rectangle 269">
            <a:extLst>
              <a:ext uri="{FF2B5EF4-FFF2-40B4-BE49-F238E27FC236}">
                <a16:creationId xmlns:a16="http://schemas.microsoft.com/office/drawing/2014/main" id="{DF5CD734-3202-40E6-88ED-3440756D7763}"/>
              </a:ext>
            </a:extLst>
          </p:cNvPr>
          <p:cNvSpPr/>
          <p:nvPr/>
        </p:nvSpPr>
        <p:spPr>
          <a:xfrm>
            <a:off x="1909187" y="3923008"/>
            <a:ext cx="3178730" cy="46512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sap.ui.core.Control</a:t>
            </a:r>
            <a:endParaRPr lang="en-US" dirty="0"/>
          </a:p>
        </p:txBody>
      </p:sp>
      <p:cxnSp>
        <p:nvCxnSpPr>
          <p:cNvPr id="271" name="Connector: Elbow 270">
            <a:extLst>
              <a:ext uri="{FF2B5EF4-FFF2-40B4-BE49-F238E27FC236}">
                <a16:creationId xmlns:a16="http://schemas.microsoft.com/office/drawing/2014/main" id="{D3610712-29EA-4E65-8119-475784EF0D61}"/>
              </a:ext>
            </a:extLst>
          </p:cNvPr>
          <p:cNvCxnSpPr>
            <a:cxnSpLocks/>
            <a:stCxn id="281" idx="0"/>
            <a:endCxn id="270" idx="2"/>
          </p:cNvCxnSpPr>
          <p:nvPr/>
        </p:nvCxnSpPr>
        <p:spPr>
          <a:xfrm rot="5400000" flipH="1" flipV="1">
            <a:off x="1898335" y="3603739"/>
            <a:ext cx="815821" cy="238461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2" name="Connector: Elbow 271">
            <a:extLst>
              <a:ext uri="{FF2B5EF4-FFF2-40B4-BE49-F238E27FC236}">
                <a16:creationId xmlns:a16="http://schemas.microsoft.com/office/drawing/2014/main" id="{930C27CF-D99A-48CD-97B1-C3E288E00FD4}"/>
              </a:ext>
            </a:extLst>
          </p:cNvPr>
          <p:cNvCxnSpPr>
            <a:cxnSpLocks/>
          </p:cNvCxnSpPr>
          <p:nvPr/>
        </p:nvCxnSpPr>
        <p:spPr>
          <a:xfrm rot="5400000" flipH="1" flipV="1">
            <a:off x="2652961" y="4403052"/>
            <a:ext cx="860508" cy="8306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3" name="Connector: Elbow 272">
            <a:extLst>
              <a:ext uri="{FF2B5EF4-FFF2-40B4-BE49-F238E27FC236}">
                <a16:creationId xmlns:a16="http://schemas.microsoft.com/office/drawing/2014/main" id="{D32D0E09-7B01-40BD-8BEC-2264FC1EA890}"/>
              </a:ext>
            </a:extLst>
          </p:cNvPr>
          <p:cNvCxnSpPr>
            <a:cxnSpLocks/>
            <a:stCxn id="268" idx="0"/>
            <a:endCxn id="270" idx="2"/>
          </p:cNvCxnSpPr>
          <p:nvPr/>
        </p:nvCxnSpPr>
        <p:spPr>
          <a:xfrm rot="16200000" flipV="1">
            <a:off x="3363212" y="4523475"/>
            <a:ext cx="860508" cy="5898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4" name="Connector: Elbow 273">
            <a:extLst>
              <a:ext uri="{FF2B5EF4-FFF2-40B4-BE49-F238E27FC236}">
                <a16:creationId xmlns:a16="http://schemas.microsoft.com/office/drawing/2014/main" id="{C336468A-E8EE-4675-B0D7-4408F3DD08E3}"/>
              </a:ext>
            </a:extLst>
          </p:cNvPr>
          <p:cNvCxnSpPr>
            <a:cxnSpLocks/>
            <a:stCxn id="269" idx="0"/>
            <a:endCxn id="270" idx="2"/>
          </p:cNvCxnSpPr>
          <p:nvPr/>
        </p:nvCxnSpPr>
        <p:spPr>
          <a:xfrm rot="16200000" flipV="1">
            <a:off x="4049690" y="3836998"/>
            <a:ext cx="862571" cy="196484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75" name="Rectangle 274">
            <a:extLst>
              <a:ext uri="{FF2B5EF4-FFF2-40B4-BE49-F238E27FC236}">
                <a16:creationId xmlns:a16="http://schemas.microsoft.com/office/drawing/2014/main" id="{A64FE9B8-AE2E-4810-9D3C-CE8C9C0A9B01}"/>
              </a:ext>
            </a:extLst>
          </p:cNvPr>
          <p:cNvSpPr/>
          <p:nvPr/>
        </p:nvSpPr>
        <p:spPr>
          <a:xfrm>
            <a:off x="1909187" y="3074517"/>
            <a:ext cx="3178730" cy="46512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sap.ui.core.Element</a:t>
            </a:r>
            <a:endParaRPr lang="en-US" dirty="0"/>
          </a:p>
        </p:txBody>
      </p:sp>
      <p:sp>
        <p:nvSpPr>
          <p:cNvPr id="276" name="Rectangle 275">
            <a:extLst>
              <a:ext uri="{FF2B5EF4-FFF2-40B4-BE49-F238E27FC236}">
                <a16:creationId xmlns:a16="http://schemas.microsoft.com/office/drawing/2014/main" id="{B5A94E60-1F8D-470F-8672-C4CEA295B88D}"/>
              </a:ext>
            </a:extLst>
          </p:cNvPr>
          <p:cNvSpPr/>
          <p:nvPr/>
        </p:nvSpPr>
        <p:spPr>
          <a:xfrm>
            <a:off x="1909187" y="2274698"/>
            <a:ext cx="3178730" cy="46512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err="1"/>
              <a:t>sap.ui.core.managedObejct</a:t>
            </a:r>
            <a:endParaRPr lang="en-US" sz="1800" dirty="0"/>
          </a:p>
        </p:txBody>
      </p:sp>
      <p:sp>
        <p:nvSpPr>
          <p:cNvPr id="277" name="Rectangle 276">
            <a:extLst>
              <a:ext uri="{FF2B5EF4-FFF2-40B4-BE49-F238E27FC236}">
                <a16:creationId xmlns:a16="http://schemas.microsoft.com/office/drawing/2014/main" id="{9F1EE607-7A85-420B-A351-C49F4B42286E}"/>
              </a:ext>
            </a:extLst>
          </p:cNvPr>
          <p:cNvSpPr/>
          <p:nvPr/>
        </p:nvSpPr>
        <p:spPr>
          <a:xfrm>
            <a:off x="1952224" y="1507971"/>
            <a:ext cx="3092656" cy="46512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Object</a:t>
            </a:r>
          </a:p>
        </p:txBody>
      </p:sp>
      <p:cxnSp>
        <p:nvCxnSpPr>
          <p:cNvPr id="278" name="Straight Arrow Connector 277">
            <a:extLst>
              <a:ext uri="{FF2B5EF4-FFF2-40B4-BE49-F238E27FC236}">
                <a16:creationId xmlns:a16="http://schemas.microsoft.com/office/drawing/2014/main" id="{9D1B869A-DC1B-432E-9DC5-D9A0D67A41C5}"/>
              </a:ext>
            </a:extLst>
          </p:cNvPr>
          <p:cNvCxnSpPr>
            <a:cxnSpLocks/>
            <a:stCxn id="270" idx="0"/>
            <a:endCxn id="275" idx="2"/>
          </p:cNvCxnSpPr>
          <p:nvPr/>
        </p:nvCxnSpPr>
        <p:spPr>
          <a:xfrm flipV="1">
            <a:off x="3498552" y="3539644"/>
            <a:ext cx="0" cy="383364"/>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0FAD18B4-910F-4DA2-9A23-5E5FD3FD64BF}"/>
              </a:ext>
            </a:extLst>
          </p:cNvPr>
          <p:cNvCxnSpPr>
            <a:cxnSpLocks/>
            <a:stCxn id="275" idx="0"/>
            <a:endCxn id="276" idx="2"/>
          </p:cNvCxnSpPr>
          <p:nvPr/>
        </p:nvCxnSpPr>
        <p:spPr>
          <a:xfrm flipV="1">
            <a:off x="3498552" y="2739825"/>
            <a:ext cx="0" cy="3346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0" name="Straight Arrow Connector 279">
            <a:extLst>
              <a:ext uri="{FF2B5EF4-FFF2-40B4-BE49-F238E27FC236}">
                <a16:creationId xmlns:a16="http://schemas.microsoft.com/office/drawing/2014/main" id="{4B065874-D142-4C22-9FDE-BD240DD2982D}"/>
              </a:ext>
            </a:extLst>
          </p:cNvPr>
          <p:cNvCxnSpPr>
            <a:cxnSpLocks/>
            <a:stCxn id="276" idx="0"/>
            <a:endCxn id="277" idx="2"/>
          </p:cNvCxnSpPr>
          <p:nvPr/>
        </p:nvCxnSpPr>
        <p:spPr>
          <a:xfrm flipV="1">
            <a:off x="3498552" y="1973098"/>
            <a:ext cx="0" cy="30160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1" name="Rectangle 280">
            <a:extLst>
              <a:ext uri="{FF2B5EF4-FFF2-40B4-BE49-F238E27FC236}">
                <a16:creationId xmlns:a16="http://schemas.microsoft.com/office/drawing/2014/main" id="{945E5701-3589-4C3D-8F8B-3C77D2BFD33F}"/>
              </a:ext>
            </a:extLst>
          </p:cNvPr>
          <p:cNvSpPr/>
          <p:nvPr/>
        </p:nvSpPr>
        <p:spPr>
          <a:xfrm>
            <a:off x="405180" y="5203956"/>
            <a:ext cx="1417516" cy="429791"/>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InputBase</a:t>
            </a:r>
            <a:endParaRPr lang="en-US" sz="2000" dirty="0"/>
          </a:p>
        </p:txBody>
      </p:sp>
      <p:cxnSp>
        <p:nvCxnSpPr>
          <p:cNvPr id="282" name="Straight Arrow Connector 281">
            <a:extLst>
              <a:ext uri="{FF2B5EF4-FFF2-40B4-BE49-F238E27FC236}">
                <a16:creationId xmlns:a16="http://schemas.microsoft.com/office/drawing/2014/main" id="{7000A736-6669-465C-9244-E7556E506FC2}"/>
              </a:ext>
            </a:extLst>
          </p:cNvPr>
          <p:cNvCxnSpPr>
            <a:cxnSpLocks/>
            <a:stCxn id="266" idx="0"/>
            <a:endCxn id="281" idx="2"/>
          </p:cNvCxnSpPr>
          <p:nvPr/>
        </p:nvCxnSpPr>
        <p:spPr>
          <a:xfrm flipV="1">
            <a:off x="1113938" y="5633747"/>
            <a:ext cx="0" cy="313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3" name="Rectangle 282">
            <a:extLst>
              <a:ext uri="{FF2B5EF4-FFF2-40B4-BE49-F238E27FC236}">
                <a16:creationId xmlns:a16="http://schemas.microsoft.com/office/drawing/2014/main" id="{B11037F0-6FBC-4969-880A-02C168FFCAE1}"/>
              </a:ext>
            </a:extLst>
          </p:cNvPr>
          <p:cNvSpPr/>
          <p:nvPr/>
        </p:nvSpPr>
        <p:spPr>
          <a:xfrm>
            <a:off x="6359723" y="5259313"/>
            <a:ext cx="1232568" cy="598021"/>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Table</a:t>
            </a:r>
          </a:p>
        </p:txBody>
      </p:sp>
      <p:cxnSp>
        <p:nvCxnSpPr>
          <p:cNvPr id="284" name="Connector: Elbow 283">
            <a:extLst>
              <a:ext uri="{FF2B5EF4-FFF2-40B4-BE49-F238E27FC236}">
                <a16:creationId xmlns:a16="http://schemas.microsoft.com/office/drawing/2014/main" id="{2146ECE0-E3A6-47A8-BFED-599480C5C260}"/>
              </a:ext>
            </a:extLst>
          </p:cNvPr>
          <p:cNvCxnSpPr>
            <a:stCxn id="283" idx="0"/>
            <a:endCxn id="270" idx="2"/>
          </p:cNvCxnSpPr>
          <p:nvPr/>
        </p:nvCxnSpPr>
        <p:spPr>
          <a:xfrm rot="16200000" flipV="1">
            <a:off x="4801691" y="3084996"/>
            <a:ext cx="871178" cy="34774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5" name="Connector: Elbow 284">
            <a:extLst>
              <a:ext uri="{FF2B5EF4-FFF2-40B4-BE49-F238E27FC236}">
                <a16:creationId xmlns:a16="http://schemas.microsoft.com/office/drawing/2014/main" id="{F78F8F09-7420-4D30-AE62-DC6681EBCAE8}"/>
              </a:ext>
            </a:extLst>
          </p:cNvPr>
          <p:cNvCxnSpPr>
            <a:cxnSpLocks/>
            <a:endCxn id="286" idx="3"/>
          </p:cNvCxnSpPr>
          <p:nvPr/>
        </p:nvCxnSpPr>
        <p:spPr>
          <a:xfrm rot="10800000" flipV="1">
            <a:off x="7821772" y="4898158"/>
            <a:ext cx="794414" cy="669142"/>
          </a:xfrm>
          <a:prstGeom prst="bentConnector3">
            <a:avLst>
              <a:gd name="adj1" fmla="val 50000"/>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86" name="Flowchart: Decision 285">
            <a:extLst>
              <a:ext uri="{FF2B5EF4-FFF2-40B4-BE49-F238E27FC236}">
                <a16:creationId xmlns:a16="http://schemas.microsoft.com/office/drawing/2014/main" id="{101249B3-40A3-4CB5-B729-9EBC62772C76}"/>
              </a:ext>
            </a:extLst>
          </p:cNvPr>
          <p:cNvSpPr/>
          <p:nvPr/>
        </p:nvSpPr>
        <p:spPr>
          <a:xfrm>
            <a:off x="7550743" y="5500854"/>
            <a:ext cx="271028" cy="132893"/>
          </a:xfrm>
          <a:prstGeom prst="flowChartDecisi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3" name="Connector: Elbow 402">
            <a:extLst>
              <a:ext uri="{FF2B5EF4-FFF2-40B4-BE49-F238E27FC236}">
                <a16:creationId xmlns:a16="http://schemas.microsoft.com/office/drawing/2014/main" id="{5FDDFB58-9E45-418A-907E-28720778C003}"/>
              </a:ext>
            </a:extLst>
          </p:cNvPr>
          <p:cNvCxnSpPr>
            <a:cxnSpLocks/>
          </p:cNvCxnSpPr>
          <p:nvPr/>
        </p:nvCxnSpPr>
        <p:spPr>
          <a:xfrm rot="5400000" flipH="1" flipV="1">
            <a:off x="2652961" y="4403051"/>
            <a:ext cx="860508" cy="8306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4" name="Connector: Elbow 403">
            <a:extLst>
              <a:ext uri="{FF2B5EF4-FFF2-40B4-BE49-F238E27FC236}">
                <a16:creationId xmlns:a16="http://schemas.microsoft.com/office/drawing/2014/main" id="{34F0F1F2-EF47-4045-8117-BA3C87CB1B03}"/>
              </a:ext>
            </a:extLst>
          </p:cNvPr>
          <p:cNvCxnSpPr>
            <a:cxnSpLocks/>
          </p:cNvCxnSpPr>
          <p:nvPr/>
        </p:nvCxnSpPr>
        <p:spPr>
          <a:xfrm rot="16200000" flipV="1">
            <a:off x="3363212" y="4523474"/>
            <a:ext cx="860508" cy="5898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5" name="Connector: Elbow 404">
            <a:extLst>
              <a:ext uri="{FF2B5EF4-FFF2-40B4-BE49-F238E27FC236}">
                <a16:creationId xmlns:a16="http://schemas.microsoft.com/office/drawing/2014/main" id="{2E836B6A-2476-4AA7-BF74-2D3DB8FC6C39}"/>
              </a:ext>
            </a:extLst>
          </p:cNvPr>
          <p:cNvCxnSpPr/>
          <p:nvPr/>
        </p:nvCxnSpPr>
        <p:spPr>
          <a:xfrm rot="16200000" flipV="1">
            <a:off x="4801691" y="3084995"/>
            <a:ext cx="871178" cy="34774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6" name="Connector: Elbow 405">
            <a:extLst>
              <a:ext uri="{FF2B5EF4-FFF2-40B4-BE49-F238E27FC236}">
                <a16:creationId xmlns:a16="http://schemas.microsoft.com/office/drawing/2014/main" id="{ADE3421D-E9C1-4FB1-AF4D-7BAEFFA74E7A}"/>
              </a:ext>
            </a:extLst>
          </p:cNvPr>
          <p:cNvCxnSpPr>
            <a:cxnSpLocks/>
          </p:cNvCxnSpPr>
          <p:nvPr/>
        </p:nvCxnSpPr>
        <p:spPr>
          <a:xfrm rot="5400000" flipH="1" flipV="1">
            <a:off x="1898335" y="3603736"/>
            <a:ext cx="815821" cy="238461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7" name="Connector: Elbow 406">
            <a:extLst>
              <a:ext uri="{FF2B5EF4-FFF2-40B4-BE49-F238E27FC236}">
                <a16:creationId xmlns:a16="http://schemas.microsoft.com/office/drawing/2014/main" id="{62300804-21B1-43DD-8B7A-E16EA9A27503}"/>
              </a:ext>
            </a:extLst>
          </p:cNvPr>
          <p:cNvCxnSpPr>
            <a:cxnSpLocks/>
          </p:cNvCxnSpPr>
          <p:nvPr/>
        </p:nvCxnSpPr>
        <p:spPr>
          <a:xfrm rot="16200000" flipV="1">
            <a:off x="4049690" y="3836995"/>
            <a:ext cx="862571" cy="196484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8" name="Connector: Elbow 407">
            <a:extLst>
              <a:ext uri="{FF2B5EF4-FFF2-40B4-BE49-F238E27FC236}">
                <a16:creationId xmlns:a16="http://schemas.microsoft.com/office/drawing/2014/main" id="{5585B194-B604-4F42-BC29-7792CC87EAEF}"/>
              </a:ext>
            </a:extLst>
          </p:cNvPr>
          <p:cNvCxnSpPr>
            <a:cxnSpLocks/>
          </p:cNvCxnSpPr>
          <p:nvPr/>
        </p:nvCxnSpPr>
        <p:spPr>
          <a:xfrm rot="5400000" flipH="1" flipV="1">
            <a:off x="2652961" y="4403048"/>
            <a:ext cx="860508" cy="8306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9" name="Connector: Elbow 408">
            <a:extLst>
              <a:ext uri="{FF2B5EF4-FFF2-40B4-BE49-F238E27FC236}">
                <a16:creationId xmlns:a16="http://schemas.microsoft.com/office/drawing/2014/main" id="{2A44FCA5-CBD8-4E93-93F1-97D7C9868E20}"/>
              </a:ext>
            </a:extLst>
          </p:cNvPr>
          <p:cNvCxnSpPr>
            <a:cxnSpLocks/>
          </p:cNvCxnSpPr>
          <p:nvPr/>
        </p:nvCxnSpPr>
        <p:spPr>
          <a:xfrm rot="16200000" flipV="1">
            <a:off x="3363212" y="4523471"/>
            <a:ext cx="860508" cy="5898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0" name="Connector: Elbow 409">
            <a:extLst>
              <a:ext uri="{FF2B5EF4-FFF2-40B4-BE49-F238E27FC236}">
                <a16:creationId xmlns:a16="http://schemas.microsoft.com/office/drawing/2014/main" id="{D5841982-414A-48BD-B574-0F3A30F3DEE8}"/>
              </a:ext>
            </a:extLst>
          </p:cNvPr>
          <p:cNvCxnSpPr/>
          <p:nvPr/>
        </p:nvCxnSpPr>
        <p:spPr>
          <a:xfrm rot="16200000" flipV="1">
            <a:off x="4801691" y="3084992"/>
            <a:ext cx="871178" cy="34774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1" name="Straight Arrow Connector 410">
            <a:extLst>
              <a:ext uri="{FF2B5EF4-FFF2-40B4-BE49-F238E27FC236}">
                <a16:creationId xmlns:a16="http://schemas.microsoft.com/office/drawing/2014/main" id="{DC106DE3-935D-422E-824E-00352C0CF97A}"/>
              </a:ext>
            </a:extLst>
          </p:cNvPr>
          <p:cNvCxnSpPr>
            <a:cxnSpLocks/>
          </p:cNvCxnSpPr>
          <p:nvPr/>
        </p:nvCxnSpPr>
        <p:spPr>
          <a:xfrm flipV="1">
            <a:off x="3498552" y="2738860"/>
            <a:ext cx="0" cy="334692"/>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20D760E4-5EF8-4FCE-90EF-AEDA9701C90D}"/>
              </a:ext>
            </a:extLst>
          </p:cNvPr>
          <p:cNvCxnSpPr>
            <a:cxnSpLocks/>
          </p:cNvCxnSpPr>
          <p:nvPr/>
        </p:nvCxnSpPr>
        <p:spPr>
          <a:xfrm flipV="1">
            <a:off x="1113938" y="5632782"/>
            <a:ext cx="0" cy="31308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3" name="Connector: Elbow 412">
            <a:extLst>
              <a:ext uri="{FF2B5EF4-FFF2-40B4-BE49-F238E27FC236}">
                <a16:creationId xmlns:a16="http://schemas.microsoft.com/office/drawing/2014/main" id="{4482084D-211C-40BD-8540-3BE9DA5CAB4E}"/>
              </a:ext>
            </a:extLst>
          </p:cNvPr>
          <p:cNvCxnSpPr>
            <a:cxnSpLocks/>
          </p:cNvCxnSpPr>
          <p:nvPr/>
        </p:nvCxnSpPr>
        <p:spPr>
          <a:xfrm rot="5400000" flipH="1" flipV="1">
            <a:off x="1898335" y="3602771"/>
            <a:ext cx="815821" cy="2384614"/>
          </a:xfrm>
          <a:prstGeom prst="bentConnector3">
            <a:avLst>
              <a:gd name="adj1" fmla="val 50000"/>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4" name="Connector: Elbow 413">
            <a:extLst>
              <a:ext uri="{FF2B5EF4-FFF2-40B4-BE49-F238E27FC236}">
                <a16:creationId xmlns:a16="http://schemas.microsoft.com/office/drawing/2014/main" id="{040DD1EC-B51D-4423-81A5-F18FFE37BC14}"/>
              </a:ext>
            </a:extLst>
          </p:cNvPr>
          <p:cNvCxnSpPr>
            <a:cxnSpLocks/>
          </p:cNvCxnSpPr>
          <p:nvPr/>
        </p:nvCxnSpPr>
        <p:spPr>
          <a:xfrm rot="16200000" flipV="1">
            <a:off x="4049690" y="3836030"/>
            <a:ext cx="862571" cy="1964846"/>
          </a:xfrm>
          <a:prstGeom prst="bentConnector3">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5" name="Connector: Elbow 414">
            <a:extLst>
              <a:ext uri="{FF2B5EF4-FFF2-40B4-BE49-F238E27FC236}">
                <a16:creationId xmlns:a16="http://schemas.microsoft.com/office/drawing/2014/main" id="{3CF9D145-861D-43AB-AE59-5E86580F7BC8}"/>
              </a:ext>
            </a:extLst>
          </p:cNvPr>
          <p:cNvCxnSpPr>
            <a:cxnSpLocks/>
          </p:cNvCxnSpPr>
          <p:nvPr/>
        </p:nvCxnSpPr>
        <p:spPr>
          <a:xfrm rot="5400000" flipH="1" flipV="1">
            <a:off x="2652961" y="4402083"/>
            <a:ext cx="860508" cy="830675"/>
          </a:xfrm>
          <a:prstGeom prst="bentConnector3">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6" name="Connector: Elbow 415">
            <a:extLst>
              <a:ext uri="{FF2B5EF4-FFF2-40B4-BE49-F238E27FC236}">
                <a16:creationId xmlns:a16="http://schemas.microsoft.com/office/drawing/2014/main" id="{94D8DC7D-0003-452D-A0CF-E0617B47AC84}"/>
              </a:ext>
            </a:extLst>
          </p:cNvPr>
          <p:cNvCxnSpPr>
            <a:cxnSpLocks/>
          </p:cNvCxnSpPr>
          <p:nvPr/>
        </p:nvCxnSpPr>
        <p:spPr>
          <a:xfrm rot="16200000" flipV="1">
            <a:off x="3363212" y="4522506"/>
            <a:ext cx="860508" cy="589827"/>
          </a:xfrm>
          <a:prstGeom prst="bentConnector3">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7" name="Connector: Elbow 416">
            <a:extLst>
              <a:ext uri="{FF2B5EF4-FFF2-40B4-BE49-F238E27FC236}">
                <a16:creationId xmlns:a16="http://schemas.microsoft.com/office/drawing/2014/main" id="{5367A633-7AC1-4ADC-8C3D-E080591A7418}"/>
              </a:ext>
            </a:extLst>
          </p:cNvPr>
          <p:cNvCxnSpPr/>
          <p:nvPr/>
        </p:nvCxnSpPr>
        <p:spPr>
          <a:xfrm rot="16200000" flipV="1">
            <a:off x="4801691" y="3084027"/>
            <a:ext cx="871178" cy="3477455"/>
          </a:xfrm>
          <a:prstGeom prst="bentConnector3">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9" name="TextBox 418">
            <a:extLst>
              <a:ext uri="{FF2B5EF4-FFF2-40B4-BE49-F238E27FC236}">
                <a16:creationId xmlns:a16="http://schemas.microsoft.com/office/drawing/2014/main" id="{AF4B3E4E-9F85-4055-A64F-DCC89E3283AE}"/>
              </a:ext>
            </a:extLst>
          </p:cNvPr>
          <p:cNvSpPr txBox="1"/>
          <p:nvPr/>
        </p:nvSpPr>
        <p:spPr>
          <a:xfrm>
            <a:off x="5671515" y="1156671"/>
            <a:ext cx="5564187" cy="2308324"/>
          </a:xfrm>
          <a:prstGeom prst="rect">
            <a:avLst/>
          </a:prstGeom>
          <a:noFill/>
        </p:spPr>
        <p:txBody>
          <a:bodyPr wrap="square" rtlCol="0">
            <a:spAutoFit/>
          </a:bodyPr>
          <a:lstStyle/>
          <a:p>
            <a:r>
              <a:rPr lang="en-US" b="1" dirty="0"/>
              <a:t>Syntax to create object</a:t>
            </a:r>
          </a:p>
          <a:p>
            <a:r>
              <a:rPr lang="en-US" dirty="0"/>
              <a:t>var  oName = </a:t>
            </a:r>
            <a:r>
              <a:rPr lang="en-US" b="1" dirty="0"/>
              <a:t>new </a:t>
            </a:r>
            <a:r>
              <a:rPr lang="en-US" dirty="0"/>
              <a:t>libraryName.ControlName({</a:t>
            </a:r>
          </a:p>
          <a:p>
            <a:r>
              <a:rPr lang="en-US" dirty="0"/>
              <a:t>	prop: Val,…</a:t>
            </a:r>
          </a:p>
          <a:p>
            <a:r>
              <a:rPr lang="en-US" dirty="0"/>
              <a:t>});</a:t>
            </a:r>
          </a:p>
          <a:p>
            <a:endParaRPr lang="en-US" dirty="0"/>
          </a:p>
          <a:p>
            <a:pPr algn="just"/>
            <a:r>
              <a:rPr lang="en-US" b="1" dirty="0"/>
              <a:t>Note</a:t>
            </a:r>
            <a:r>
              <a:rPr lang="en-US" dirty="0"/>
              <a:t>:- Whenever we see a control, and if we are unable to find a property, association, event or function in that class, </a:t>
            </a:r>
            <a:r>
              <a:rPr lang="en-US" b="1" u="sng" dirty="0"/>
              <a:t>check its parent class</a:t>
            </a:r>
            <a:r>
              <a:rPr lang="en-US" dirty="0"/>
              <a:t>. </a:t>
            </a:r>
          </a:p>
        </p:txBody>
      </p:sp>
    </p:spTree>
    <p:extLst>
      <p:ext uri="{BB962C8B-B14F-4D97-AF65-F5344CB8AC3E}">
        <p14:creationId xmlns:p14="http://schemas.microsoft.com/office/powerpoint/2010/main" val="573347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a:extLst>
              <a:ext uri="{FF2B5EF4-FFF2-40B4-BE49-F238E27FC236}">
                <a16:creationId xmlns:a16="http://schemas.microsoft.com/office/drawing/2014/main" id="{803F1C78-8D7F-44E3-8913-E20A998059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7599" y="1182587"/>
            <a:ext cx="5473077" cy="54730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2</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2308324"/>
          </a:xfrm>
          <a:prstGeom prst="rect">
            <a:avLst/>
          </a:prstGeom>
          <a:noFill/>
        </p:spPr>
        <p:txBody>
          <a:bodyPr wrap="square" rtlCol="0">
            <a:spAutoFit/>
          </a:bodyPr>
          <a:lstStyle/>
          <a:p>
            <a:pPr defTabSz="914126"/>
            <a:r>
              <a:rPr lang="en-US" sz="1799" dirty="0">
                <a:solidFill>
                  <a:prstClr val="black"/>
                </a:solidFill>
              </a:rPr>
              <a:t>Design a login screen using </a:t>
            </a:r>
            <a:r>
              <a:rPr lang="en-US" sz="1799" b="1" dirty="0" err="1">
                <a:solidFill>
                  <a:prstClr val="black"/>
                </a:solidFill>
              </a:rPr>
              <a:t>SimpleForm</a:t>
            </a:r>
            <a:r>
              <a:rPr lang="en-US" sz="1799" dirty="0">
                <a:solidFill>
                  <a:prstClr val="black"/>
                </a:solidFill>
              </a:rPr>
              <a:t> control and when we enter user and password same, show message a s login success.</a:t>
            </a:r>
          </a:p>
          <a:p>
            <a:endParaRPr lang="en-US" dirty="0"/>
          </a:p>
          <a:p>
            <a:r>
              <a:rPr lang="en-US" dirty="0"/>
              <a:t>Exercise Code:-</a:t>
            </a:r>
          </a:p>
          <a:p>
            <a:pPr marL="285750" indent="-285750" algn="just">
              <a:buFont typeface="Wingdings" panose="05000000000000000000" pitchFamily="2" charset="2"/>
              <a:buChar char="§"/>
            </a:pPr>
            <a:r>
              <a:rPr lang="en-US" dirty="0">
                <a:hlinkClick r:id="rId4"/>
              </a:rPr>
              <a:t>index.html</a:t>
            </a:r>
            <a:endParaRPr lang="en-US" dirty="0"/>
          </a:p>
          <a:p>
            <a:pPr marL="285750" indent="-285750" algn="just">
              <a:buFont typeface="Wingdings" panose="05000000000000000000" pitchFamily="2" charset="2"/>
              <a:buChar char="§"/>
            </a:pPr>
            <a:r>
              <a:rPr lang="en-US" dirty="0">
                <a:hlinkClick r:id="rId5"/>
              </a:rPr>
              <a:t>Main.controller.js</a:t>
            </a:r>
            <a:endParaRPr lang="en-US" dirty="0"/>
          </a:p>
          <a:p>
            <a:pPr marL="285750" indent="-285750" algn="just">
              <a:buFont typeface="Wingdings" panose="05000000000000000000" pitchFamily="2" charset="2"/>
              <a:buChar char="§"/>
            </a:pPr>
            <a:r>
              <a:rPr lang="en-US" dirty="0">
                <a:hlinkClick r:id="rId6"/>
              </a:rPr>
              <a:t>Main.view.js</a:t>
            </a:r>
            <a:endParaRPr lang="en-US" dirty="0"/>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2679716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XML Views</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1754326"/>
          </a:xfrm>
          <a:prstGeom prst="rect">
            <a:avLst/>
          </a:prstGeom>
          <a:noFill/>
        </p:spPr>
        <p:txBody>
          <a:bodyPr wrap="square" rtlCol="0">
            <a:spAutoFit/>
          </a:bodyPr>
          <a:lstStyle/>
          <a:p>
            <a:pPr algn="just"/>
            <a:r>
              <a:rPr lang="en-US" b="1" dirty="0"/>
              <a:t>What is XML?</a:t>
            </a:r>
          </a:p>
          <a:p>
            <a:pPr marL="285750" indent="-285750" algn="just">
              <a:buFont typeface="Wingdings" panose="05000000000000000000" pitchFamily="2" charset="2"/>
              <a:buChar char="§"/>
            </a:pPr>
            <a:r>
              <a:rPr lang="en-US" dirty="0"/>
              <a:t>XML stands for eXtensible Markup Language, it was originally developed to move data from one to another technology. It became popular to communicate between heterogeneous technologies.</a:t>
            </a:r>
          </a:p>
          <a:p>
            <a:pPr marL="285750" indent="-285750" algn="just">
              <a:buFont typeface="Wingdings" panose="05000000000000000000" pitchFamily="2" charset="2"/>
              <a:buChar char="§"/>
            </a:pPr>
            <a:r>
              <a:rPr lang="en-US" dirty="0"/>
              <a:t>XML is a tree data structure. Unlike HTML, we can use custom tags. Every programming language must support XML.</a:t>
            </a:r>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grpSp>
        <p:nvGrpSpPr>
          <p:cNvPr id="8" name="Group 7">
            <a:extLst>
              <a:ext uri="{FF2B5EF4-FFF2-40B4-BE49-F238E27FC236}">
                <a16:creationId xmlns:a16="http://schemas.microsoft.com/office/drawing/2014/main" id="{3343249E-D699-474D-B685-FAC1A99D1B3D}"/>
              </a:ext>
            </a:extLst>
          </p:cNvPr>
          <p:cNvGrpSpPr/>
          <p:nvPr/>
        </p:nvGrpSpPr>
        <p:grpSpPr>
          <a:xfrm>
            <a:off x="2052932" y="2567960"/>
            <a:ext cx="7536574" cy="2042150"/>
            <a:chOff x="1125860" y="3501008"/>
            <a:chExt cx="9721080" cy="1512168"/>
          </a:xfrm>
          <a:solidFill>
            <a:schemeClr val="accent4"/>
          </a:solidFill>
        </p:grpSpPr>
        <p:sp>
          <p:nvSpPr>
            <p:cNvPr id="9" name="Rectangle 8">
              <a:extLst>
                <a:ext uri="{FF2B5EF4-FFF2-40B4-BE49-F238E27FC236}">
                  <a16:creationId xmlns:a16="http://schemas.microsoft.com/office/drawing/2014/main" id="{924CB6A9-05F8-4285-939B-5B1468A83791}"/>
                </a:ext>
              </a:extLst>
            </p:cNvPr>
            <p:cNvSpPr/>
            <p:nvPr/>
          </p:nvSpPr>
          <p:spPr>
            <a:xfrm>
              <a:off x="1125860" y="3501008"/>
              <a:ext cx="2376264" cy="1512168"/>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Portal</a:t>
              </a:r>
            </a:p>
            <a:p>
              <a:pPr algn="ctr"/>
              <a:r>
                <a:rPr lang="en-US" dirty="0"/>
                <a:t>Java</a:t>
              </a:r>
            </a:p>
          </p:txBody>
        </p:sp>
        <p:sp>
          <p:nvSpPr>
            <p:cNvPr id="10" name="Rectangle 9">
              <a:extLst>
                <a:ext uri="{FF2B5EF4-FFF2-40B4-BE49-F238E27FC236}">
                  <a16:creationId xmlns:a16="http://schemas.microsoft.com/office/drawing/2014/main" id="{CD3F6D18-9B29-4CDD-9B50-4232118CE0E9}"/>
                </a:ext>
              </a:extLst>
            </p:cNvPr>
            <p:cNvSpPr/>
            <p:nvPr/>
          </p:nvSpPr>
          <p:spPr>
            <a:xfrm>
              <a:off x="8470676" y="3501008"/>
              <a:ext cx="2376264" cy="1512168"/>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App </a:t>
              </a:r>
            </a:p>
            <a:p>
              <a:pPr algn="ctr"/>
              <a:r>
                <a:rPr lang="en-US" dirty="0"/>
                <a:t>ABAP</a:t>
              </a:r>
            </a:p>
            <a:p>
              <a:pPr algn="ctr"/>
              <a:r>
                <a:rPr lang="en-US" dirty="0"/>
                <a:t>If_ixml</a:t>
              </a:r>
            </a:p>
          </p:txBody>
        </p:sp>
        <p:sp>
          <p:nvSpPr>
            <p:cNvPr id="11" name="Arrow: Right 10">
              <a:extLst>
                <a:ext uri="{FF2B5EF4-FFF2-40B4-BE49-F238E27FC236}">
                  <a16:creationId xmlns:a16="http://schemas.microsoft.com/office/drawing/2014/main" id="{55FDB822-DBD8-41B4-9209-94B382B400D3}"/>
                </a:ext>
              </a:extLst>
            </p:cNvPr>
            <p:cNvSpPr/>
            <p:nvPr/>
          </p:nvSpPr>
          <p:spPr>
            <a:xfrm>
              <a:off x="3502124" y="3645024"/>
              <a:ext cx="4968552" cy="504057"/>
            </a:xfrm>
            <a:prstGeom prst="right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xml</a:t>
              </a:r>
            </a:p>
          </p:txBody>
        </p:sp>
        <p:sp>
          <p:nvSpPr>
            <p:cNvPr id="12" name="Arrow: Left 11">
              <a:extLst>
                <a:ext uri="{FF2B5EF4-FFF2-40B4-BE49-F238E27FC236}">
                  <a16:creationId xmlns:a16="http://schemas.microsoft.com/office/drawing/2014/main" id="{1D4F6E66-27F7-4F32-BACB-D51A21742DD7}"/>
                </a:ext>
              </a:extLst>
            </p:cNvPr>
            <p:cNvSpPr/>
            <p:nvPr/>
          </p:nvSpPr>
          <p:spPr>
            <a:xfrm>
              <a:off x="3502124" y="4437111"/>
              <a:ext cx="4968550" cy="504057"/>
            </a:xfrm>
            <a:prstGeom prst="left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xml</a:t>
              </a:r>
            </a:p>
          </p:txBody>
        </p:sp>
      </p:grpSp>
      <p:sp>
        <p:nvSpPr>
          <p:cNvPr id="13" name="TextBox 12">
            <a:extLst>
              <a:ext uri="{FF2B5EF4-FFF2-40B4-BE49-F238E27FC236}">
                <a16:creationId xmlns:a16="http://schemas.microsoft.com/office/drawing/2014/main" id="{9FC784F7-8554-4F36-9BE8-6EE1CDD6CC0F}"/>
              </a:ext>
            </a:extLst>
          </p:cNvPr>
          <p:cNvSpPr txBox="1"/>
          <p:nvPr/>
        </p:nvSpPr>
        <p:spPr>
          <a:xfrm>
            <a:off x="449904" y="4999089"/>
            <a:ext cx="6094378" cy="646331"/>
          </a:xfrm>
          <a:prstGeom prst="rect">
            <a:avLst/>
          </a:prstGeom>
          <a:noFill/>
        </p:spPr>
        <p:txBody>
          <a:bodyPr wrap="square">
            <a:spAutoFit/>
          </a:bodyPr>
          <a:lstStyle/>
          <a:p>
            <a:r>
              <a:rPr lang="en-US" dirty="0"/>
              <a:t>Data Objects </a:t>
            </a:r>
            <a:r>
              <a:rPr lang="en-US" dirty="0">
                <a:sym typeface="Wingdings" panose="05000000000000000000" pitchFamily="2" charset="2"/>
              </a:rPr>
              <a:t> XML – Rendering</a:t>
            </a:r>
          </a:p>
          <a:p>
            <a:r>
              <a:rPr lang="en-US" dirty="0">
                <a:sym typeface="Wingdings" panose="05000000000000000000" pitchFamily="2" charset="2"/>
              </a:rPr>
              <a:t>XML  Data Object - Parsing</a:t>
            </a:r>
            <a:endParaRPr lang="en-US" dirty="0"/>
          </a:p>
        </p:txBody>
      </p:sp>
    </p:spTree>
    <p:extLst>
      <p:ext uri="{BB962C8B-B14F-4D97-AF65-F5344CB8AC3E}">
        <p14:creationId xmlns:p14="http://schemas.microsoft.com/office/powerpoint/2010/main" val="121569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XML</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69332"/>
          </a:xfrm>
          <a:prstGeom prst="rect">
            <a:avLst/>
          </a:prstGeom>
          <a:noFill/>
        </p:spPr>
        <p:txBody>
          <a:bodyPr wrap="square" rtlCol="0">
            <a:spAutoFit/>
          </a:bodyPr>
          <a:lstStyle/>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8" name="TextBox 7">
            <a:extLst>
              <a:ext uri="{FF2B5EF4-FFF2-40B4-BE49-F238E27FC236}">
                <a16:creationId xmlns:a16="http://schemas.microsoft.com/office/drawing/2014/main" id="{2EBD8E8E-5F95-4EFA-B4FC-CBBAB637E186}"/>
              </a:ext>
            </a:extLst>
          </p:cNvPr>
          <p:cNvSpPr txBox="1"/>
          <p:nvPr/>
        </p:nvSpPr>
        <p:spPr>
          <a:xfrm>
            <a:off x="261764" y="899722"/>
            <a:ext cx="5024611" cy="3693319"/>
          </a:xfrm>
          <a:prstGeom prst="rect">
            <a:avLst/>
          </a:prstGeom>
          <a:noFill/>
        </p:spPr>
        <p:txBody>
          <a:bodyPr wrap="square" rtlCol="0">
            <a:spAutoFit/>
          </a:bodyPr>
          <a:lstStyle/>
          <a:p>
            <a:r>
              <a:rPr lang="en-US" dirty="0"/>
              <a:t>&lt;data&gt;</a:t>
            </a:r>
          </a:p>
          <a:p>
            <a:r>
              <a:rPr lang="en-US" dirty="0"/>
              <a:t>	&lt;empStr&gt;</a:t>
            </a:r>
          </a:p>
          <a:p>
            <a:r>
              <a:rPr lang="en-US" dirty="0"/>
              <a:t>		&lt;empId&gt;5000&lt;/empId&gt;</a:t>
            </a:r>
          </a:p>
          <a:p>
            <a:r>
              <a:rPr lang="en-US" dirty="0"/>
              <a:t>		&lt;empName&gt;Jack&lt;/empName&gt;</a:t>
            </a:r>
          </a:p>
          <a:p>
            <a:r>
              <a:rPr lang="en-US" dirty="0"/>
              <a:t>		&lt;salary&gt;9500&lt;/salary&gt;</a:t>
            </a:r>
          </a:p>
          <a:p>
            <a:r>
              <a:rPr lang="en-US" dirty="0"/>
              <a:t>		&lt;currency&gt;EUR&lt;/currency&gt;</a:t>
            </a:r>
          </a:p>
          <a:p>
            <a:r>
              <a:rPr lang="en-US" dirty="0"/>
              <a:t>	&lt;/empStr&gt;</a:t>
            </a:r>
          </a:p>
          <a:p>
            <a:r>
              <a:rPr lang="en-US" dirty="0"/>
              <a:t>	&lt;empTab&gt;</a:t>
            </a:r>
          </a:p>
          <a:p>
            <a:r>
              <a:rPr lang="en-US" dirty="0"/>
              <a:t>		&lt;row&gt;</a:t>
            </a:r>
          </a:p>
          <a:p>
            <a:r>
              <a:rPr lang="en-US" dirty="0"/>
              <a:t>			….</a:t>
            </a:r>
          </a:p>
          <a:p>
            <a:r>
              <a:rPr lang="en-US" dirty="0"/>
              <a:t>		&lt;/row&gt;</a:t>
            </a:r>
          </a:p>
          <a:p>
            <a:r>
              <a:rPr lang="en-US" dirty="0"/>
              <a:t>	&lt;/empTab&gt;</a:t>
            </a:r>
          </a:p>
          <a:p>
            <a:r>
              <a:rPr lang="en-US" dirty="0"/>
              <a:t>&lt;/data&gt;</a:t>
            </a:r>
          </a:p>
        </p:txBody>
      </p:sp>
      <p:pic>
        <p:nvPicPr>
          <p:cNvPr id="9" name="Picture 2" descr="Xml Free Icon">
            <a:extLst>
              <a:ext uri="{FF2B5EF4-FFF2-40B4-BE49-F238E27FC236}">
                <a16:creationId xmlns:a16="http://schemas.microsoft.com/office/drawing/2014/main" id="{8DDA8D3D-6ACF-42FD-B1A6-3B276F900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7648" y="1218810"/>
            <a:ext cx="2410215" cy="241021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FA96C32-AFC7-4D92-8C1D-71C73411FAF1}"/>
              </a:ext>
            </a:extLst>
          </p:cNvPr>
          <p:cNvSpPr txBox="1"/>
          <p:nvPr/>
        </p:nvSpPr>
        <p:spPr>
          <a:xfrm>
            <a:off x="261764" y="4727172"/>
            <a:ext cx="3638550" cy="400110"/>
          </a:xfrm>
          <a:prstGeom prst="rect">
            <a:avLst/>
          </a:prstGeom>
          <a:noFill/>
        </p:spPr>
        <p:txBody>
          <a:bodyPr wrap="square" rtlCol="0">
            <a:spAutoFit/>
          </a:bodyPr>
          <a:lstStyle/>
          <a:p>
            <a:r>
              <a:rPr lang="en-US" sz="2000" b="1" dirty="0"/>
              <a:t>Skeleton of XML View</a:t>
            </a:r>
          </a:p>
        </p:txBody>
      </p:sp>
      <p:sp>
        <p:nvSpPr>
          <p:cNvPr id="11" name="TextBox 10">
            <a:extLst>
              <a:ext uri="{FF2B5EF4-FFF2-40B4-BE49-F238E27FC236}">
                <a16:creationId xmlns:a16="http://schemas.microsoft.com/office/drawing/2014/main" id="{86273E71-0479-43CE-BFBD-D00A1B7B625D}"/>
              </a:ext>
            </a:extLst>
          </p:cNvPr>
          <p:cNvSpPr txBox="1"/>
          <p:nvPr/>
        </p:nvSpPr>
        <p:spPr>
          <a:xfrm>
            <a:off x="261764" y="5083611"/>
            <a:ext cx="9115426" cy="1477328"/>
          </a:xfrm>
          <a:prstGeom prst="rect">
            <a:avLst/>
          </a:prstGeom>
          <a:noFill/>
        </p:spPr>
        <p:txBody>
          <a:bodyPr wrap="square">
            <a:spAutoFit/>
          </a:bodyPr>
          <a:lstStyle/>
          <a:p>
            <a:pPr algn="just"/>
            <a:r>
              <a:rPr lang="en-US" dirty="0"/>
              <a:t>&lt;</a:t>
            </a:r>
            <a:r>
              <a:rPr lang="en-US" b="1" dirty="0"/>
              <a:t>core:</a:t>
            </a:r>
            <a:r>
              <a:rPr lang="en-US" dirty="0"/>
              <a:t>View </a:t>
            </a:r>
            <a:r>
              <a:rPr lang="en-US" b="1" dirty="0"/>
              <a:t>xmlns:core=“sap.ui.core” </a:t>
            </a:r>
            <a:r>
              <a:rPr lang="en-US" b="1" dirty="0">
                <a:solidFill>
                  <a:srgbClr val="C00000"/>
                </a:solidFill>
              </a:rPr>
              <a:t>xmlns</a:t>
            </a:r>
            <a:r>
              <a:rPr lang="en-US" b="1" dirty="0"/>
              <a:t>=“sap.m” </a:t>
            </a:r>
            <a:r>
              <a:rPr lang="en-US" dirty="0"/>
              <a:t>controllerName=“pathOfContro.”&gt;</a:t>
            </a:r>
          </a:p>
          <a:p>
            <a:pPr algn="just"/>
            <a:endParaRPr lang="en-US" dirty="0"/>
          </a:p>
          <a:p>
            <a:r>
              <a:rPr lang="en-US" dirty="0"/>
              <a:t>	&lt;Button text=“Click Me”&gt;&lt;/Button&gt;</a:t>
            </a:r>
          </a:p>
          <a:p>
            <a:endParaRPr lang="en-US" dirty="0"/>
          </a:p>
          <a:p>
            <a:r>
              <a:rPr lang="en-US" dirty="0"/>
              <a:t>&lt;/</a:t>
            </a:r>
            <a:r>
              <a:rPr lang="en-US" b="1" dirty="0"/>
              <a:t>core:</a:t>
            </a:r>
            <a:r>
              <a:rPr lang="en-US" dirty="0"/>
              <a:t>View&gt;</a:t>
            </a:r>
          </a:p>
        </p:txBody>
      </p:sp>
      <p:cxnSp>
        <p:nvCxnSpPr>
          <p:cNvPr id="12" name="Straight Arrow Connector 11">
            <a:extLst>
              <a:ext uri="{FF2B5EF4-FFF2-40B4-BE49-F238E27FC236}">
                <a16:creationId xmlns:a16="http://schemas.microsoft.com/office/drawing/2014/main" id="{100159F6-61B0-4425-A0F4-7D2E0476FC31}"/>
              </a:ext>
            </a:extLst>
          </p:cNvPr>
          <p:cNvCxnSpPr/>
          <p:nvPr/>
        </p:nvCxnSpPr>
        <p:spPr>
          <a:xfrm>
            <a:off x="1057275" y="1093358"/>
            <a:ext cx="482917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3" name="TextBox 12">
            <a:extLst>
              <a:ext uri="{FF2B5EF4-FFF2-40B4-BE49-F238E27FC236}">
                <a16:creationId xmlns:a16="http://schemas.microsoft.com/office/drawing/2014/main" id="{471DDABE-0193-4CA9-B2A4-2BC5ED50B2BF}"/>
              </a:ext>
            </a:extLst>
          </p:cNvPr>
          <p:cNvSpPr txBox="1"/>
          <p:nvPr/>
        </p:nvSpPr>
        <p:spPr>
          <a:xfrm>
            <a:off x="5886450" y="899721"/>
            <a:ext cx="18669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Root Element</a:t>
            </a:r>
          </a:p>
        </p:txBody>
      </p:sp>
      <p:sp>
        <p:nvSpPr>
          <p:cNvPr id="14" name="TextBox 13">
            <a:extLst>
              <a:ext uri="{FF2B5EF4-FFF2-40B4-BE49-F238E27FC236}">
                <a16:creationId xmlns:a16="http://schemas.microsoft.com/office/drawing/2014/main" id="{720AF3AB-70BF-409F-A5BC-A061580EFEB6}"/>
              </a:ext>
            </a:extLst>
          </p:cNvPr>
          <p:cNvSpPr txBox="1"/>
          <p:nvPr/>
        </p:nvSpPr>
        <p:spPr>
          <a:xfrm>
            <a:off x="5907768" y="1837503"/>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&lt;data&gt; tag</a:t>
            </a:r>
          </a:p>
        </p:txBody>
      </p:sp>
      <p:cxnSp>
        <p:nvCxnSpPr>
          <p:cNvPr id="15" name="Connector: Elbow 14">
            <a:extLst>
              <a:ext uri="{FF2B5EF4-FFF2-40B4-BE49-F238E27FC236}">
                <a16:creationId xmlns:a16="http://schemas.microsoft.com/office/drawing/2014/main" id="{4538F5CA-4DEE-49C4-8B79-3845DC9E5161}"/>
              </a:ext>
            </a:extLst>
          </p:cNvPr>
          <p:cNvCxnSpPr>
            <a:cxnSpLocks/>
            <a:endCxn id="14" idx="0"/>
          </p:cNvCxnSpPr>
          <p:nvPr/>
        </p:nvCxnSpPr>
        <p:spPr>
          <a:xfrm>
            <a:off x="2283732" y="1371222"/>
            <a:ext cx="4557486" cy="4662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6" name="Connector: Elbow 15">
            <a:extLst>
              <a:ext uri="{FF2B5EF4-FFF2-40B4-BE49-F238E27FC236}">
                <a16:creationId xmlns:a16="http://schemas.microsoft.com/office/drawing/2014/main" id="{972D8C64-D077-4216-A2AA-9971EDF86F1A}"/>
              </a:ext>
            </a:extLst>
          </p:cNvPr>
          <p:cNvCxnSpPr>
            <a:cxnSpLocks/>
            <a:endCxn id="14" idx="2"/>
          </p:cNvCxnSpPr>
          <p:nvPr/>
        </p:nvCxnSpPr>
        <p:spPr>
          <a:xfrm flipV="1">
            <a:off x="2283732" y="2483834"/>
            <a:ext cx="4557486" cy="53521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17" name="TextBox 16">
            <a:extLst>
              <a:ext uri="{FF2B5EF4-FFF2-40B4-BE49-F238E27FC236}">
                <a16:creationId xmlns:a16="http://schemas.microsoft.com/office/drawing/2014/main" id="{D3B304FC-9158-4397-916B-107169EC0648}"/>
              </a:ext>
            </a:extLst>
          </p:cNvPr>
          <p:cNvSpPr txBox="1"/>
          <p:nvPr/>
        </p:nvSpPr>
        <p:spPr>
          <a:xfrm>
            <a:off x="5907768" y="3375487"/>
            <a:ext cx="18669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Child Element of &lt;empStr&gt; tag</a:t>
            </a:r>
          </a:p>
        </p:txBody>
      </p:sp>
      <p:sp>
        <p:nvSpPr>
          <p:cNvPr id="18" name="Right Brace 17">
            <a:extLst>
              <a:ext uri="{FF2B5EF4-FFF2-40B4-BE49-F238E27FC236}">
                <a16:creationId xmlns:a16="http://schemas.microsoft.com/office/drawing/2014/main" id="{401D40C2-D43E-45B5-A43F-A93223F9FA03}"/>
              </a:ext>
            </a:extLst>
          </p:cNvPr>
          <p:cNvSpPr/>
          <p:nvPr/>
        </p:nvSpPr>
        <p:spPr>
          <a:xfrm>
            <a:off x="4972050" y="1485900"/>
            <a:ext cx="314325" cy="10961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Connector: Elbow 18">
            <a:extLst>
              <a:ext uri="{FF2B5EF4-FFF2-40B4-BE49-F238E27FC236}">
                <a16:creationId xmlns:a16="http://schemas.microsoft.com/office/drawing/2014/main" id="{4DC2958D-DC93-43B6-B520-48FF3DB62675}"/>
              </a:ext>
            </a:extLst>
          </p:cNvPr>
          <p:cNvCxnSpPr>
            <a:stCxn id="18" idx="1"/>
            <a:endCxn id="17" idx="1"/>
          </p:cNvCxnSpPr>
          <p:nvPr/>
        </p:nvCxnSpPr>
        <p:spPr>
          <a:xfrm rot="10800000" flipH="1" flipV="1">
            <a:off x="5286374" y="2033963"/>
            <a:ext cx="621393" cy="1664690"/>
          </a:xfrm>
          <a:prstGeom prst="bentConnector3">
            <a:avLst>
              <a:gd name="adj1" fmla="val 30657"/>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75051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XML view over JS View</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1477328"/>
          </a:xfrm>
          <a:prstGeom prst="rect">
            <a:avLst/>
          </a:prstGeom>
          <a:noFill/>
        </p:spPr>
        <p:txBody>
          <a:bodyPr wrap="square" rtlCol="0">
            <a:spAutoFit/>
          </a:bodyPr>
          <a:lstStyle/>
          <a:p>
            <a:pPr marL="285750" indent="-285750">
              <a:buFont typeface="Wingdings" panose="05000000000000000000" pitchFamily="2" charset="2"/>
              <a:buChar char="q"/>
            </a:pPr>
            <a:r>
              <a:rPr lang="en-US" sz="1800" dirty="0"/>
              <a:t>XML is industry Standard</a:t>
            </a:r>
          </a:p>
          <a:p>
            <a:pPr marL="285750" indent="-285750">
              <a:buFont typeface="Wingdings" panose="05000000000000000000" pitchFamily="2" charset="2"/>
              <a:buChar char="q"/>
            </a:pPr>
            <a:r>
              <a:rPr lang="en-US" sz="1800" dirty="0"/>
              <a:t>XML handles control ID properly</a:t>
            </a:r>
          </a:p>
          <a:p>
            <a:pPr marL="285750" indent="-285750">
              <a:buFont typeface="Wingdings" panose="05000000000000000000" pitchFamily="2" charset="2"/>
              <a:buChar char="q"/>
            </a:pPr>
            <a:r>
              <a:rPr lang="en-US" sz="1800" dirty="0"/>
              <a:t>The Controller object is auto set as this in event handler</a:t>
            </a:r>
          </a:p>
          <a:p>
            <a:pPr marL="285750" indent="-285750">
              <a:buFont typeface="Wingdings" panose="05000000000000000000" pitchFamily="2" charset="2"/>
              <a:buChar char="q"/>
            </a:pPr>
            <a:r>
              <a:rPr lang="en-US" sz="1800" dirty="0"/>
              <a:t>XML Rendering is much faster than JS</a:t>
            </a:r>
          </a:p>
          <a:p>
            <a:pPr marL="285750" indent="-285750">
              <a:buFont typeface="Wingdings" panose="05000000000000000000" pitchFamily="2" charset="2"/>
              <a:buChar char="q"/>
            </a:pPr>
            <a:r>
              <a:rPr lang="en-US" sz="1800" dirty="0"/>
              <a:t>XML as View, We follow proper MVC</a:t>
            </a:r>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8" name="Title 3">
            <a:extLst>
              <a:ext uri="{FF2B5EF4-FFF2-40B4-BE49-F238E27FC236}">
                <a16:creationId xmlns:a16="http://schemas.microsoft.com/office/drawing/2014/main" id="{A302EBAD-9B0B-4ABE-AB5F-13161A2462D8}"/>
              </a:ext>
            </a:extLst>
          </p:cNvPr>
          <p:cNvSpPr txBox="1">
            <a:spLocks/>
          </p:cNvSpPr>
          <p:nvPr/>
        </p:nvSpPr>
        <p:spPr>
          <a:xfrm>
            <a:off x="261763" y="2870233"/>
            <a:ext cx="11118912" cy="201305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Cooper Black" panose="0208090404030B020404" pitchFamily="18" charset="0"/>
              </a:rPr>
              <a:t>Important Points</a:t>
            </a:r>
          </a:p>
          <a:p>
            <a:endParaRPr lang="en-US" sz="1800" dirty="0">
              <a:latin typeface="Cooper Black" panose="0208090404030B020404" pitchFamily="18" charset="0"/>
            </a:endParaRPr>
          </a:p>
          <a:p>
            <a:pPr marL="457200" indent="-457200">
              <a:buFont typeface="Wingdings" panose="05000000000000000000" pitchFamily="2" charset="2"/>
              <a:buChar char="§"/>
            </a:pPr>
            <a:r>
              <a:rPr lang="en-US" sz="1800" dirty="0">
                <a:latin typeface="+mn-lt"/>
              </a:rPr>
              <a:t>When an aggregation is default aggregation, whether we put the name of </a:t>
            </a:r>
            <a:r>
              <a:rPr lang="en-US" sz="1800" dirty="0" err="1">
                <a:latin typeface="+mn-lt"/>
              </a:rPr>
              <a:t>agg</a:t>
            </a:r>
            <a:r>
              <a:rPr lang="en-US" sz="1800" dirty="0">
                <a:latin typeface="+mn-lt"/>
              </a:rPr>
              <a:t>. Or not, we will always have the possibility to add controls inside of it w/o mentioning it.</a:t>
            </a:r>
          </a:p>
          <a:p>
            <a:pPr marL="457200" indent="-457200">
              <a:buFont typeface="Wingdings" panose="05000000000000000000" pitchFamily="2" charset="2"/>
              <a:buChar char="§"/>
            </a:pPr>
            <a:r>
              <a:rPr lang="en-US" sz="1800" dirty="0">
                <a:latin typeface="+mn-lt"/>
              </a:rPr>
              <a:t>When we use an aggregation of a control, the aggregation must follow same namespace as the parent control.</a:t>
            </a:r>
          </a:p>
          <a:p>
            <a:endParaRPr lang="en-US" sz="1800" dirty="0">
              <a:latin typeface="Cooper Black" panose="0208090404030B020404" pitchFamily="18" charset="0"/>
            </a:endParaRPr>
          </a:p>
        </p:txBody>
      </p:sp>
    </p:spTree>
    <p:extLst>
      <p:ext uri="{BB962C8B-B14F-4D97-AF65-F5344CB8AC3E}">
        <p14:creationId xmlns:p14="http://schemas.microsoft.com/office/powerpoint/2010/main" val="1714767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a:extLst>
              <a:ext uri="{FF2B5EF4-FFF2-40B4-BE49-F238E27FC236}">
                <a16:creationId xmlns:a16="http://schemas.microsoft.com/office/drawing/2014/main" id="{803F1C78-8D7F-44E3-8913-E20A998059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7601" y="899721"/>
            <a:ext cx="5473077" cy="54730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3</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In this exercise we are going to create an xml view.</a:t>
            </a:r>
          </a:p>
          <a:p>
            <a:pPr marL="285750" indent="-285750">
              <a:buFont typeface="Wingdings" panose="05000000000000000000" pitchFamily="2" charset="2"/>
              <a:buChar char="§"/>
            </a:pPr>
            <a:r>
              <a:rPr lang="en-US" dirty="0"/>
              <a:t>Adding a button and a form control in the view.</a:t>
            </a:r>
          </a:p>
          <a:p>
            <a:endParaRPr lang="en-US" dirty="0"/>
          </a:p>
          <a:p>
            <a:r>
              <a:rPr lang="en-US" dirty="0"/>
              <a:t>Exercise Code:-</a:t>
            </a:r>
          </a:p>
          <a:p>
            <a:pPr marL="285750" indent="-285750">
              <a:buFont typeface="Wingdings" panose="05000000000000000000" pitchFamily="2" charset="2"/>
              <a:buChar char="§"/>
            </a:pPr>
            <a:r>
              <a:rPr lang="en-US" dirty="0">
                <a:hlinkClick r:id="rId4"/>
              </a:rPr>
              <a:t>MyXML.view.xml</a:t>
            </a:r>
            <a:endParaRPr lang="en-US" dirty="0"/>
          </a:p>
          <a:p>
            <a:pPr marL="285750" indent="-285750">
              <a:buFont typeface="Wingdings" panose="05000000000000000000" pitchFamily="2" charset="2"/>
              <a:buChar char="§"/>
            </a:pPr>
            <a:r>
              <a:rPr lang="en-US" dirty="0">
                <a:hlinkClick r:id="rId5"/>
              </a:rPr>
              <a:t>MyXML.controller.js</a:t>
            </a:r>
            <a:endParaRPr lang="en-US" dirty="0"/>
          </a:p>
          <a:p>
            <a:pPr marL="285750" indent="-285750">
              <a:buFont typeface="Wingdings" panose="05000000000000000000" pitchFamily="2" charset="2"/>
              <a:buChar char="§"/>
            </a:pPr>
            <a:r>
              <a:rPr lang="en-US" dirty="0">
                <a:hlinkClick r:id="rId6"/>
              </a:rPr>
              <a:t>Index.html</a:t>
            </a:r>
            <a:endParaRPr lang="en-US" dirty="0"/>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12320500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Push the code to Git Repository</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3" y="899720"/>
            <a:ext cx="11586525" cy="4801314"/>
          </a:xfrm>
          <a:prstGeom prst="rect">
            <a:avLst/>
          </a:prstGeom>
          <a:noFill/>
        </p:spPr>
        <p:txBody>
          <a:bodyPr wrap="square" rtlCol="0">
            <a:spAutoFit/>
          </a:bodyPr>
          <a:lstStyle/>
          <a:p>
            <a:pPr algn="just"/>
            <a:r>
              <a:rPr lang="en-US" b="0" i="0" dirty="0">
                <a:solidFill>
                  <a:srgbClr val="444444"/>
                </a:solidFill>
                <a:effectLst/>
                <a:latin typeface="BentonSansRegular"/>
              </a:rPr>
              <a:t>Please follow the below GIT Commands to initialize and push the code in a Git Repository.</a:t>
            </a:r>
          </a:p>
          <a:p>
            <a:pPr marL="342900" indent="-342900" algn="just">
              <a:buAutoNum type="arabicPeriod"/>
            </a:pPr>
            <a:r>
              <a:rPr lang="en-US" dirty="0">
                <a:solidFill>
                  <a:srgbClr val="444444"/>
                </a:solidFill>
                <a:latin typeface="BentonSansRegular"/>
              </a:rPr>
              <a:t>Initialization of Git</a:t>
            </a:r>
          </a:p>
          <a:p>
            <a:pPr marL="742950" lvl="1" indent="-285750" algn="just">
              <a:buFontTx/>
              <a:buChar char="‒"/>
            </a:pPr>
            <a:r>
              <a:rPr lang="en-US" dirty="0">
                <a:solidFill>
                  <a:srgbClr val="444444"/>
                </a:solidFill>
                <a:latin typeface="BentonSansRegular"/>
              </a:rPr>
              <a:t>git init</a:t>
            </a:r>
          </a:p>
          <a:p>
            <a:pPr marL="742950" lvl="1" indent="-285750" algn="just">
              <a:buFontTx/>
              <a:buChar char="‒"/>
            </a:pPr>
            <a:r>
              <a:rPr lang="en-US" dirty="0">
                <a:solidFill>
                  <a:srgbClr val="444444"/>
                </a:solidFill>
                <a:latin typeface="BentonSansRegular"/>
              </a:rPr>
              <a:t>git config --global user.email “your@example.com”</a:t>
            </a:r>
          </a:p>
          <a:p>
            <a:pPr marL="742950" lvl="1" indent="-285750" algn="just">
              <a:buFontTx/>
              <a:buChar char="‒"/>
            </a:pPr>
            <a:r>
              <a:rPr lang="en-US" dirty="0">
                <a:solidFill>
                  <a:srgbClr val="444444"/>
                </a:solidFill>
                <a:latin typeface="BentonSansRegular"/>
              </a:rPr>
              <a:t>git config --global user.name “Your Username” </a:t>
            </a:r>
          </a:p>
          <a:p>
            <a:pPr marL="342900" indent="-342900" algn="just">
              <a:buAutoNum type="arabicPeriod"/>
            </a:pPr>
            <a:r>
              <a:rPr lang="en-US" dirty="0">
                <a:solidFill>
                  <a:srgbClr val="444444"/>
                </a:solidFill>
                <a:latin typeface="BentonSansRegular"/>
              </a:rPr>
              <a:t>Set Remote Origin URL</a:t>
            </a:r>
          </a:p>
          <a:p>
            <a:pPr marL="742950" lvl="1" indent="-285750" algn="just">
              <a:buFontTx/>
              <a:buChar char="–"/>
            </a:pPr>
            <a:r>
              <a:rPr lang="en-US" dirty="0">
                <a:solidFill>
                  <a:srgbClr val="444444"/>
                </a:solidFill>
                <a:latin typeface="BentonSansRegular"/>
              </a:rPr>
              <a:t>git remote add origin https://github.com/user.name/RepoName.git</a:t>
            </a:r>
          </a:p>
          <a:p>
            <a:pPr marL="742950" lvl="1" indent="-285750" algn="just">
              <a:buFontTx/>
              <a:buChar char="–"/>
            </a:pPr>
            <a:r>
              <a:rPr lang="en-US" dirty="0">
                <a:solidFill>
                  <a:srgbClr val="444444"/>
                </a:solidFill>
                <a:latin typeface="BentonSansRegular"/>
              </a:rPr>
              <a:t>If already exists then use below command</a:t>
            </a:r>
          </a:p>
          <a:p>
            <a:pPr marL="742950" lvl="1" indent="-285750" algn="just">
              <a:buFontTx/>
              <a:buChar char="–"/>
            </a:pPr>
            <a:r>
              <a:rPr lang="en-US" dirty="0">
                <a:solidFill>
                  <a:srgbClr val="444444"/>
                </a:solidFill>
                <a:latin typeface="BentonSansRegular"/>
              </a:rPr>
              <a:t>git remote set-</a:t>
            </a:r>
            <a:r>
              <a:rPr lang="en-US" dirty="0" err="1">
                <a:solidFill>
                  <a:srgbClr val="444444"/>
                </a:solidFill>
                <a:latin typeface="BentonSansRegular"/>
              </a:rPr>
              <a:t>url</a:t>
            </a:r>
            <a:r>
              <a:rPr lang="en-US" dirty="0">
                <a:solidFill>
                  <a:srgbClr val="444444"/>
                </a:solidFill>
                <a:latin typeface="BentonSansRegular"/>
              </a:rPr>
              <a:t> origin https://github.com/user.name.RepoName.git</a:t>
            </a:r>
          </a:p>
          <a:p>
            <a:pPr marL="342900" indent="-342900" algn="just">
              <a:buAutoNum type="arabicPeriod"/>
            </a:pPr>
            <a:r>
              <a:rPr lang="en-US" dirty="0">
                <a:solidFill>
                  <a:srgbClr val="444444"/>
                </a:solidFill>
                <a:latin typeface="BentonSansRegular"/>
              </a:rPr>
              <a:t>Staging the Changes of Project</a:t>
            </a:r>
          </a:p>
          <a:p>
            <a:pPr marL="742950" lvl="1" indent="-285750" algn="just">
              <a:buFontTx/>
              <a:buChar char="-"/>
            </a:pPr>
            <a:r>
              <a:rPr lang="en-US" dirty="0">
                <a:solidFill>
                  <a:srgbClr val="444444"/>
                </a:solidFill>
                <a:latin typeface="BentonSansRegular"/>
              </a:rPr>
              <a:t>git add .</a:t>
            </a:r>
          </a:p>
          <a:p>
            <a:pPr marL="342900" indent="-342900" algn="just">
              <a:buAutoNum type="arabicPeriod"/>
            </a:pPr>
            <a:r>
              <a:rPr lang="en-US" dirty="0">
                <a:solidFill>
                  <a:srgbClr val="444444"/>
                </a:solidFill>
                <a:latin typeface="BentonSansRegular"/>
              </a:rPr>
              <a:t>Commit your changes</a:t>
            </a:r>
          </a:p>
          <a:p>
            <a:pPr marL="742950" lvl="1" indent="-285750" algn="just">
              <a:buFontTx/>
              <a:buChar char="‒"/>
            </a:pPr>
            <a:r>
              <a:rPr lang="en-US" dirty="0">
                <a:solidFill>
                  <a:srgbClr val="444444"/>
                </a:solidFill>
                <a:latin typeface="BentonSansRegular"/>
              </a:rPr>
              <a:t>git commit –m “Initial Commit”</a:t>
            </a:r>
          </a:p>
          <a:p>
            <a:pPr marL="342900" indent="-342900" algn="just">
              <a:buAutoNum type="arabicPeriod"/>
            </a:pPr>
            <a:r>
              <a:rPr lang="en-US" dirty="0">
                <a:solidFill>
                  <a:srgbClr val="444444"/>
                </a:solidFill>
                <a:latin typeface="BentonSansRegular"/>
              </a:rPr>
              <a:t>Push your changes into Git</a:t>
            </a:r>
          </a:p>
          <a:p>
            <a:pPr marL="742950" lvl="1" indent="-285750" algn="just">
              <a:buFontTx/>
              <a:buChar char="-"/>
            </a:pPr>
            <a:r>
              <a:rPr lang="en-US" dirty="0">
                <a:solidFill>
                  <a:srgbClr val="444444"/>
                </a:solidFill>
                <a:latin typeface="BentonSansRegular"/>
              </a:rPr>
              <a:t>git push origin master</a:t>
            </a:r>
          </a:p>
          <a:p>
            <a:pPr marL="342900" indent="-342900" algn="just">
              <a:buAutoNum type="arabicPeriod"/>
            </a:pPr>
            <a:r>
              <a:rPr lang="en-US" dirty="0">
                <a:solidFill>
                  <a:srgbClr val="444444"/>
                </a:solidFill>
                <a:latin typeface="BentonSansRegular"/>
              </a:rPr>
              <a:t>Pull your latest changes for Git</a:t>
            </a:r>
          </a:p>
          <a:p>
            <a:pPr lvl="1" algn="just"/>
            <a:r>
              <a:rPr lang="en-US" dirty="0">
                <a:solidFill>
                  <a:srgbClr val="444444"/>
                </a:solidFill>
                <a:latin typeface="BentonSansRegular"/>
              </a:rPr>
              <a:t>git pull origin master</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526148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6</a:t>
            </a:r>
          </a:p>
        </p:txBody>
      </p:sp>
    </p:spTree>
    <p:extLst>
      <p:ext uri="{BB962C8B-B14F-4D97-AF65-F5344CB8AC3E}">
        <p14:creationId xmlns:p14="http://schemas.microsoft.com/office/powerpoint/2010/main" val="3991243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o do list concept illustration Free Vector">
            <a:extLst>
              <a:ext uri="{FF2B5EF4-FFF2-40B4-BE49-F238E27FC236}">
                <a16:creationId xmlns:a16="http://schemas.microsoft.com/office/drawing/2014/main" id="{47D86195-EBBD-4AE5-A3B6-647AD8411D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899721"/>
            <a:ext cx="5284678" cy="52846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Agenda</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970318"/>
          </a:xfrm>
          <a:prstGeom prst="rect">
            <a:avLst/>
          </a:prstGeom>
          <a:noFill/>
        </p:spPr>
        <p:txBody>
          <a:bodyPr wrap="square" rtlCol="0">
            <a:spAutoFit/>
          </a:bodyPr>
          <a:lstStyle/>
          <a:p>
            <a:pPr marL="742950" lvl="1"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r>
              <a:rPr lang="en-US" dirty="0"/>
              <a:t>Sample SAP UI5 Application</a:t>
            </a:r>
          </a:p>
          <a:p>
            <a:pPr marL="742950" lvl="1" indent="-285750" algn="just">
              <a:buFont typeface="Arial" panose="020B0604020202020204" pitchFamily="34" charset="0"/>
              <a:buChar char="•"/>
            </a:pPr>
            <a:r>
              <a:rPr lang="en-US" dirty="0"/>
              <a:t>Views in SAP UI5</a:t>
            </a:r>
          </a:p>
          <a:p>
            <a:pPr marL="742950" lvl="1" indent="-285750" algn="just">
              <a:buFont typeface="Arial" panose="020B0604020202020204" pitchFamily="34" charset="0"/>
              <a:buChar char="•"/>
            </a:pPr>
            <a:r>
              <a:rPr lang="en-US" dirty="0"/>
              <a:t>Models in SAP UI5</a:t>
            </a:r>
          </a:p>
          <a:p>
            <a:pPr marL="742950" lvl="1" indent="-285750" algn="just">
              <a:buFont typeface="Arial" panose="020B0604020202020204" pitchFamily="34" charset="0"/>
              <a:buChar char="•"/>
            </a:pPr>
            <a:r>
              <a:rPr lang="en-US" dirty="0"/>
              <a:t>Controller in SAP UI5</a:t>
            </a:r>
          </a:p>
          <a:p>
            <a:pPr marL="742950" lvl="1" indent="-285750" algn="just">
              <a:buFont typeface="Arial" panose="020B0604020202020204" pitchFamily="34" charset="0"/>
              <a:buChar char="•"/>
            </a:pPr>
            <a:r>
              <a:rPr lang="en-US" dirty="0"/>
              <a:t>Basics of Controller</a:t>
            </a:r>
          </a:p>
          <a:p>
            <a:pPr marL="742950" lvl="1" indent="-285750" algn="just">
              <a:buFont typeface="Arial" panose="020B0604020202020204" pitchFamily="34" charset="0"/>
              <a:buChar char="•"/>
            </a:pPr>
            <a:r>
              <a:rPr lang="en-US" dirty="0"/>
              <a:t>Internal Flow of UI5 Application</a:t>
            </a:r>
          </a:p>
          <a:p>
            <a:pPr marL="742950" lvl="1" indent="-285750" algn="just">
              <a:buFont typeface="Arial" panose="020B0604020202020204" pitchFamily="34" charset="0"/>
              <a:buChar char="•"/>
            </a:pPr>
            <a:r>
              <a:rPr lang="en-US" dirty="0"/>
              <a:t>Steps to create SAP UI5 Project</a:t>
            </a:r>
          </a:p>
          <a:p>
            <a:pPr marL="742950" lvl="1" indent="-285750" algn="just">
              <a:buFont typeface="Arial" panose="020B0604020202020204" pitchFamily="34" charset="0"/>
              <a:buChar char="•"/>
            </a:pPr>
            <a:r>
              <a:rPr lang="en-US" dirty="0"/>
              <a:t>Basic of OOPS</a:t>
            </a:r>
          </a:p>
          <a:p>
            <a:pPr marL="742950" lvl="1" indent="-285750" algn="just">
              <a:buFont typeface="Arial" panose="020B0604020202020204" pitchFamily="34" charset="0"/>
              <a:buChar char="•"/>
            </a:pPr>
            <a:r>
              <a:rPr lang="en-US" dirty="0"/>
              <a:t>Concept of Control Hierarchy</a:t>
            </a:r>
          </a:p>
          <a:p>
            <a:pPr marL="742950" lvl="1" indent="-285750" algn="just">
              <a:buFont typeface="Arial" panose="020B0604020202020204" pitchFamily="34" charset="0"/>
              <a:buChar char="•"/>
            </a:pPr>
            <a:r>
              <a:rPr lang="en-US" dirty="0"/>
              <a:t>Introduction to XML View</a:t>
            </a:r>
          </a:p>
          <a:p>
            <a:pPr marL="742950" lvl="1" indent="-285750" algn="just">
              <a:buFont typeface="Arial" panose="020B0604020202020204" pitchFamily="34" charset="0"/>
              <a:buChar char="•"/>
            </a:pPr>
            <a:r>
              <a:rPr lang="en-US" dirty="0"/>
              <a:t>Structure of XML</a:t>
            </a:r>
          </a:p>
          <a:p>
            <a:pPr marL="742950" lvl="1" indent="-285750" algn="just">
              <a:buFont typeface="Arial" panose="020B0604020202020204" pitchFamily="34" charset="0"/>
              <a:buChar char="•"/>
            </a:pPr>
            <a:r>
              <a:rPr lang="en-US" dirty="0"/>
              <a:t>Push the code to Git</a:t>
            </a:r>
          </a:p>
        </p:txBody>
      </p:sp>
      <p:sp>
        <p:nvSpPr>
          <p:cNvPr id="7" name="Footer Placeholder 45">
            <a:extLst>
              <a:ext uri="{FF2B5EF4-FFF2-40B4-BE49-F238E27FC236}">
                <a16:creationId xmlns:a16="http://schemas.microsoft.com/office/drawing/2014/main" id="{B1E5499E-11CA-432D-9460-A2E488D7E717}"/>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36974127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8" name="Picture 4" descr="Free Vector | Flat people with question marks background">
            <a:extLst>
              <a:ext uri="{FF2B5EF4-FFF2-40B4-BE49-F238E27FC236}">
                <a16:creationId xmlns:a16="http://schemas.microsoft.com/office/drawing/2014/main" id="{A5F7A257-FE6A-4488-A4B4-57FAC4ADAE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88D93EE-C9D6-434C-B329-542C660DC1A9}"/>
              </a:ext>
            </a:extLst>
          </p:cNvPr>
          <p:cNvSpPr txBox="1"/>
          <p:nvPr/>
        </p:nvSpPr>
        <p:spPr>
          <a:xfrm>
            <a:off x="4113541" y="875489"/>
            <a:ext cx="3964918" cy="769441"/>
          </a:xfrm>
          <a:prstGeom prst="rect">
            <a:avLst/>
          </a:prstGeom>
          <a:noFill/>
        </p:spPr>
        <p:txBody>
          <a:bodyPr wrap="square" rtlCol="0">
            <a:spAutoFit/>
          </a:bodyPr>
          <a:lstStyle/>
          <a:p>
            <a:pPr algn="ctr"/>
            <a:r>
              <a:rPr lang="en-US" sz="4400" b="1" dirty="0"/>
              <a:t>Any Questions ?</a:t>
            </a:r>
          </a:p>
        </p:txBody>
      </p:sp>
    </p:spTree>
    <p:extLst>
      <p:ext uri="{BB962C8B-B14F-4D97-AF65-F5344CB8AC3E}">
        <p14:creationId xmlns:p14="http://schemas.microsoft.com/office/powerpoint/2010/main" val="19842103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69332"/>
          </a:xfrm>
          <a:prstGeom prst="rect">
            <a:avLst/>
          </a:prstGeom>
          <a:noFill/>
        </p:spPr>
        <p:txBody>
          <a:bodyPr wrap="square" rtlCol="0">
            <a:spAutoFit/>
          </a:bodyPr>
          <a:lstStyle/>
          <a:p>
            <a:pPr algn="just"/>
            <a:r>
              <a:rPr lang="en-US" dirty="0"/>
              <a:t>Content</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4090687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A0CD179B-C554-476B-8181-C515D33D83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3999" y="779090"/>
            <a:ext cx="2786237" cy="29867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Sample SAP UI5 Application</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3" y="899721"/>
            <a:ext cx="11118914" cy="1477328"/>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t>Now we will make a sample UI5 application using index.html file.</a:t>
            </a:r>
          </a:p>
          <a:p>
            <a:pPr marL="285750" indent="-285750">
              <a:buFont typeface="Wingdings" panose="05000000000000000000" pitchFamily="2" charset="2"/>
              <a:buChar char="§"/>
            </a:pPr>
            <a:r>
              <a:rPr lang="en-US" dirty="0"/>
              <a:t>In this application we are going to add a simple button provided in SAP UI5.</a:t>
            </a:r>
          </a:p>
          <a:p>
            <a:pPr marL="285750" indent="-285750">
              <a:buFont typeface="Wingdings" panose="05000000000000000000" pitchFamily="2" charset="2"/>
              <a:buChar char="§"/>
            </a:pPr>
            <a:r>
              <a:rPr lang="en-US" dirty="0"/>
              <a:t>When the button is pressed it shows a alert popup at the top.</a:t>
            </a:r>
          </a:p>
          <a:p>
            <a:pPr marL="285750" indent="-285750">
              <a:buFont typeface="Wingdings" panose="05000000000000000000" pitchFamily="2" charset="2"/>
              <a:buChar char="§"/>
            </a:pPr>
            <a:r>
              <a:rPr lang="en-US" dirty="0"/>
              <a:t>The application page looks similar to one which is shown below.</a:t>
            </a:r>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8" name="Picture 7">
            <a:extLst>
              <a:ext uri="{FF2B5EF4-FFF2-40B4-BE49-F238E27FC236}">
                <a16:creationId xmlns:a16="http://schemas.microsoft.com/office/drawing/2014/main" id="{642FD872-8976-4576-8E78-29AC58203149}"/>
              </a:ext>
            </a:extLst>
          </p:cNvPr>
          <p:cNvPicPr>
            <a:picLocks noChangeAspect="1"/>
          </p:cNvPicPr>
          <p:nvPr/>
        </p:nvPicPr>
        <p:blipFill>
          <a:blip r:embed="rId4"/>
          <a:stretch>
            <a:fillRect/>
          </a:stretch>
        </p:blipFill>
        <p:spPr>
          <a:xfrm>
            <a:off x="625109" y="2376974"/>
            <a:ext cx="4138821" cy="2103978"/>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9895CEBF-3A3A-4A0E-B964-16F67DC44AA5}"/>
              </a:ext>
            </a:extLst>
          </p:cNvPr>
          <p:cNvPicPr>
            <a:picLocks noChangeAspect="1"/>
          </p:cNvPicPr>
          <p:nvPr/>
        </p:nvPicPr>
        <p:blipFill>
          <a:blip r:embed="rId5"/>
          <a:stretch>
            <a:fillRect/>
          </a:stretch>
        </p:blipFill>
        <p:spPr>
          <a:xfrm>
            <a:off x="5127275" y="2376974"/>
            <a:ext cx="4138820" cy="2103978"/>
          </a:xfrm>
          <a:prstGeom prst="rect">
            <a:avLst/>
          </a:prstGeom>
          <a:ln>
            <a:noFill/>
          </a:ln>
          <a:effectLst>
            <a:outerShdw blurRad="190500" algn="tl" rotWithShape="0">
              <a:srgbClr val="000000">
                <a:alpha val="70000"/>
              </a:srgbClr>
            </a:outerShdw>
          </a:effectLst>
        </p:spPr>
      </p:pic>
      <p:cxnSp>
        <p:nvCxnSpPr>
          <p:cNvPr id="11" name="Straight Connector 10">
            <a:extLst>
              <a:ext uri="{FF2B5EF4-FFF2-40B4-BE49-F238E27FC236}">
                <a16:creationId xmlns:a16="http://schemas.microsoft.com/office/drawing/2014/main" id="{D897E2BB-4287-4698-A430-18BF3F45B5FD}"/>
              </a:ext>
            </a:extLst>
          </p:cNvPr>
          <p:cNvCxnSpPr/>
          <p:nvPr/>
        </p:nvCxnSpPr>
        <p:spPr>
          <a:xfrm flipV="1">
            <a:off x="566563" y="5267325"/>
            <a:ext cx="9534525" cy="66675"/>
          </a:xfrm>
          <a:prstGeom prst="line">
            <a:avLst/>
          </a:prstGeom>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E1CAC535-F5AE-4207-9503-15040A1D1F81}"/>
              </a:ext>
            </a:extLst>
          </p:cNvPr>
          <p:cNvGrpSpPr/>
          <p:nvPr/>
        </p:nvGrpSpPr>
        <p:grpSpPr>
          <a:xfrm>
            <a:off x="682015" y="5505218"/>
            <a:ext cx="1181589" cy="906122"/>
            <a:chOff x="9801225" y="6884988"/>
            <a:chExt cx="2376488" cy="1822450"/>
          </a:xfrm>
          <a:solidFill>
            <a:schemeClr val="tx1">
              <a:lumMod val="75000"/>
              <a:lumOff val="25000"/>
            </a:schemeClr>
          </a:solidFill>
        </p:grpSpPr>
        <p:sp>
          <p:nvSpPr>
            <p:cNvPr id="13" name="Freeform 24">
              <a:extLst>
                <a:ext uri="{FF2B5EF4-FFF2-40B4-BE49-F238E27FC236}">
                  <a16:creationId xmlns:a16="http://schemas.microsoft.com/office/drawing/2014/main" id="{EBFE3825-1510-4B59-83ED-473E042A597C}"/>
                </a:ext>
              </a:extLst>
            </p:cNvPr>
            <p:cNvSpPr>
              <a:spLocks/>
            </p:cNvSpPr>
            <p:nvPr/>
          </p:nvSpPr>
          <p:spPr bwMode="auto">
            <a:xfrm>
              <a:off x="11337925" y="7134225"/>
              <a:ext cx="839788" cy="1323975"/>
            </a:xfrm>
            <a:custGeom>
              <a:avLst/>
              <a:gdLst>
                <a:gd name="T0" fmla="*/ 343 w 1585"/>
                <a:gd name="T1" fmla="*/ 0 h 2501"/>
                <a:gd name="T2" fmla="*/ 368 w 1585"/>
                <a:gd name="T3" fmla="*/ 3 h 2501"/>
                <a:gd name="T4" fmla="*/ 391 w 1585"/>
                <a:gd name="T5" fmla="*/ 13 h 2501"/>
                <a:gd name="T6" fmla="*/ 412 w 1585"/>
                <a:gd name="T7" fmla="*/ 28 h 2501"/>
                <a:gd name="T8" fmla="*/ 1558 w 1585"/>
                <a:gd name="T9" fmla="*/ 1183 h 2501"/>
                <a:gd name="T10" fmla="*/ 1573 w 1585"/>
                <a:gd name="T11" fmla="*/ 1202 h 2501"/>
                <a:gd name="T12" fmla="*/ 1582 w 1585"/>
                <a:gd name="T13" fmla="*/ 1226 h 2501"/>
                <a:gd name="T14" fmla="*/ 1585 w 1585"/>
                <a:gd name="T15" fmla="*/ 1251 h 2501"/>
                <a:gd name="T16" fmla="*/ 1582 w 1585"/>
                <a:gd name="T17" fmla="*/ 1274 h 2501"/>
                <a:gd name="T18" fmla="*/ 1573 w 1585"/>
                <a:gd name="T19" fmla="*/ 1298 h 2501"/>
                <a:gd name="T20" fmla="*/ 1558 w 1585"/>
                <a:gd name="T21" fmla="*/ 1318 h 2501"/>
                <a:gd name="T22" fmla="*/ 412 w 1585"/>
                <a:gd name="T23" fmla="*/ 2472 h 2501"/>
                <a:gd name="T24" fmla="*/ 391 w 1585"/>
                <a:gd name="T25" fmla="*/ 2489 h 2501"/>
                <a:gd name="T26" fmla="*/ 369 w 1585"/>
                <a:gd name="T27" fmla="*/ 2497 h 2501"/>
                <a:gd name="T28" fmla="*/ 345 w 1585"/>
                <a:gd name="T29" fmla="*/ 2501 h 2501"/>
                <a:gd name="T30" fmla="*/ 320 w 1585"/>
                <a:gd name="T31" fmla="*/ 2497 h 2501"/>
                <a:gd name="T32" fmla="*/ 297 w 1585"/>
                <a:gd name="T33" fmla="*/ 2489 h 2501"/>
                <a:gd name="T34" fmla="*/ 276 w 1585"/>
                <a:gd name="T35" fmla="*/ 2472 h 2501"/>
                <a:gd name="T36" fmla="*/ 29 w 1585"/>
                <a:gd name="T37" fmla="*/ 2223 h 2501"/>
                <a:gd name="T38" fmla="*/ 12 w 1585"/>
                <a:gd name="T39" fmla="*/ 2202 h 2501"/>
                <a:gd name="T40" fmla="*/ 4 w 1585"/>
                <a:gd name="T41" fmla="*/ 2179 h 2501"/>
                <a:gd name="T42" fmla="*/ 0 w 1585"/>
                <a:gd name="T43" fmla="*/ 2155 h 2501"/>
                <a:gd name="T44" fmla="*/ 4 w 1585"/>
                <a:gd name="T45" fmla="*/ 2130 h 2501"/>
                <a:gd name="T46" fmla="*/ 12 w 1585"/>
                <a:gd name="T47" fmla="*/ 2107 h 2501"/>
                <a:gd name="T48" fmla="*/ 29 w 1585"/>
                <a:gd name="T49" fmla="*/ 2088 h 2501"/>
                <a:gd name="T50" fmla="*/ 859 w 1585"/>
                <a:gd name="T51" fmla="*/ 1251 h 2501"/>
                <a:gd name="T52" fmla="*/ 29 w 1585"/>
                <a:gd name="T53" fmla="*/ 414 h 2501"/>
                <a:gd name="T54" fmla="*/ 12 w 1585"/>
                <a:gd name="T55" fmla="*/ 393 h 2501"/>
                <a:gd name="T56" fmla="*/ 4 w 1585"/>
                <a:gd name="T57" fmla="*/ 370 h 2501"/>
                <a:gd name="T58" fmla="*/ 0 w 1585"/>
                <a:gd name="T59" fmla="*/ 345 h 2501"/>
                <a:gd name="T60" fmla="*/ 4 w 1585"/>
                <a:gd name="T61" fmla="*/ 321 h 2501"/>
                <a:gd name="T62" fmla="*/ 12 w 1585"/>
                <a:gd name="T63" fmla="*/ 298 h 2501"/>
                <a:gd name="T64" fmla="*/ 29 w 1585"/>
                <a:gd name="T65" fmla="*/ 277 h 2501"/>
                <a:gd name="T66" fmla="*/ 276 w 1585"/>
                <a:gd name="T67" fmla="*/ 28 h 2501"/>
                <a:gd name="T68" fmla="*/ 297 w 1585"/>
                <a:gd name="T69" fmla="*/ 13 h 2501"/>
                <a:gd name="T70" fmla="*/ 320 w 1585"/>
                <a:gd name="T71" fmla="*/ 3 h 2501"/>
                <a:gd name="T72" fmla="*/ 343 w 1585"/>
                <a:gd name="T73" fmla="*/ 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5" h="2501">
                  <a:moveTo>
                    <a:pt x="343" y="0"/>
                  </a:moveTo>
                  <a:lnTo>
                    <a:pt x="368" y="3"/>
                  </a:lnTo>
                  <a:lnTo>
                    <a:pt x="391" y="13"/>
                  </a:lnTo>
                  <a:lnTo>
                    <a:pt x="412" y="28"/>
                  </a:lnTo>
                  <a:lnTo>
                    <a:pt x="1558" y="1183"/>
                  </a:lnTo>
                  <a:lnTo>
                    <a:pt x="1573" y="1202"/>
                  </a:lnTo>
                  <a:lnTo>
                    <a:pt x="1582" y="1226"/>
                  </a:lnTo>
                  <a:lnTo>
                    <a:pt x="1585" y="1251"/>
                  </a:lnTo>
                  <a:lnTo>
                    <a:pt x="1582" y="1274"/>
                  </a:lnTo>
                  <a:lnTo>
                    <a:pt x="1573" y="1298"/>
                  </a:lnTo>
                  <a:lnTo>
                    <a:pt x="1558" y="1318"/>
                  </a:lnTo>
                  <a:lnTo>
                    <a:pt x="412" y="2472"/>
                  </a:lnTo>
                  <a:lnTo>
                    <a:pt x="391" y="2489"/>
                  </a:lnTo>
                  <a:lnTo>
                    <a:pt x="369" y="2497"/>
                  </a:lnTo>
                  <a:lnTo>
                    <a:pt x="345" y="2501"/>
                  </a:lnTo>
                  <a:lnTo>
                    <a:pt x="320" y="2497"/>
                  </a:lnTo>
                  <a:lnTo>
                    <a:pt x="297" y="2489"/>
                  </a:lnTo>
                  <a:lnTo>
                    <a:pt x="276" y="2472"/>
                  </a:lnTo>
                  <a:lnTo>
                    <a:pt x="29" y="2223"/>
                  </a:lnTo>
                  <a:lnTo>
                    <a:pt x="12" y="2202"/>
                  </a:lnTo>
                  <a:lnTo>
                    <a:pt x="4" y="2179"/>
                  </a:lnTo>
                  <a:lnTo>
                    <a:pt x="0" y="2155"/>
                  </a:lnTo>
                  <a:lnTo>
                    <a:pt x="4" y="2130"/>
                  </a:lnTo>
                  <a:lnTo>
                    <a:pt x="12" y="2107"/>
                  </a:lnTo>
                  <a:lnTo>
                    <a:pt x="29" y="2088"/>
                  </a:lnTo>
                  <a:lnTo>
                    <a:pt x="859" y="1251"/>
                  </a:lnTo>
                  <a:lnTo>
                    <a:pt x="29" y="414"/>
                  </a:lnTo>
                  <a:lnTo>
                    <a:pt x="12" y="393"/>
                  </a:lnTo>
                  <a:lnTo>
                    <a:pt x="4" y="370"/>
                  </a:lnTo>
                  <a:lnTo>
                    <a:pt x="0" y="345"/>
                  </a:lnTo>
                  <a:lnTo>
                    <a:pt x="4" y="321"/>
                  </a:lnTo>
                  <a:lnTo>
                    <a:pt x="12" y="298"/>
                  </a:lnTo>
                  <a:lnTo>
                    <a:pt x="29" y="277"/>
                  </a:lnTo>
                  <a:lnTo>
                    <a:pt x="276" y="28"/>
                  </a:lnTo>
                  <a:lnTo>
                    <a:pt x="297" y="13"/>
                  </a:lnTo>
                  <a:lnTo>
                    <a:pt x="320" y="3"/>
                  </a:lnTo>
                  <a:lnTo>
                    <a:pt x="3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4" name="Freeform 25">
              <a:extLst>
                <a:ext uri="{FF2B5EF4-FFF2-40B4-BE49-F238E27FC236}">
                  <a16:creationId xmlns:a16="http://schemas.microsoft.com/office/drawing/2014/main" id="{A00A2A83-6369-4332-A4A4-5D84B51555B3}"/>
                </a:ext>
              </a:extLst>
            </p:cNvPr>
            <p:cNvSpPr>
              <a:spLocks/>
            </p:cNvSpPr>
            <p:nvPr/>
          </p:nvSpPr>
          <p:spPr bwMode="auto">
            <a:xfrm>
              <a:off x="9801225" y="7134225"/>
              <a:ext cx="838200" cy="1323975"/>
            </a:xfrm>
            <a:custGeom>
              <a:avLst/>
              <a:gdLst>
                <a:gd name="T0" fmla="*/ 1240 w 1584"/>
                <a:gd name="T1" fmla="*/ 0 h 2502"/>
                <a:gd name="T2" fmla="*/ 1265 w 1584"/>
                <a:gd name="T3" fmla="*/ 4 h 2502"/>
                <a:gd name="T4" fmla="*/ 1288 w 1584"/>
                <a:gd name="T5" fmla="*/ 14 h 2502"/>
                <a:gd name="T6" fmla="*/ 1308 w 1584"/>
                <a:gd name="T7" fmla="*/ 29 h 2502"/>
                <a:gd name="T8" fmla="*/ 1556 w 1584"/>
                <a:gd name="T9" fmla="*/ 278 h 2502"/>
                <a:gd name="T10" fmla="*/ 1571 w 1584"/>
                <a:gd name="T11" fmla="*/ 299 h 2502"/>
                <a:gd name="T12" fmla="*/ 1581 w 1584"/>
                <a:gd name="T13" fmla="*/ 321 h 2502"/>
                <a:gd name="T14" fmla="*/ 1584 w 1584"/>
                <a:gd name="T15" fmla="*/ 347 h 2502"/>
                <a:gd name="T16" fmla="*/ 1581 w 1584"/>
                <a:gd name="T17" fmla="*/ 372 h 2502"/>
                <a:gd name="T18" fmla="*/ 1571 w 1584"/>
                <a:gd name="T19" fmla="*/ 394 h 2502"/>
                <a:gd name="T20" fmla="*/ 1556 w 1584"/>
                <a:gd name="T21" fmla="*/ 415 h 2502"/>
                <a:gd name="T22" fmla="*/ 726 w 1584"/>
                <a:gd name="T23" fmla="*/ 1252 h 2502"/>
                <a:gd name="T24" fmla="*/ 1556 w 1584"/>
                <a:gd name="T25" fmla="*/ 2089 h 2502"/>
                <a:gd name="T26" fmla="*/ 1571 w 1584"/>
                <a:gd name="T27" fmla="*/ 2108 h 2502"/>
                <a:gd name="T28" fmla="*/ 1581 w 1584"/>
                <a:gd name="T29" fmla="*/ 2131 h 2502"/>
                <a:gd name="T30" fmla="*/ 1584 w 1584"/>
                <a:gd name="T31" fmla="*/ 2156 h 2502"/>
                <a:gd name="T32" fmla="*/ 1581 w 1584"/>
                <a:gd name="T33" fmla="*/ 2180 h 2502"/>
                <a:gd name="T34" fmla="*/ 1571 w 1584"/>
                <a:gd name="T35" fmla="*/ 2203 h 2502"/>
                <a:gd name="T36" fmla="*/ 1556 w 1584"/>
                <a:gd name="T37" fmla="*/ 2224 h 2502"/>
                <a:gd name="T38" fmla="*/ 1308 w 1584"/>
                <a:gd name="T39" fmla="*/ 2473 h 2502"/>
                <a:gd name="T40" fmla="*/ 1288 w 1584"/>
                <a:gd name="T41" fmla="*/ 2490 h 2502"/>
                <a:gd name="T42" fmla="*/ 1265 w 1584"/>
                <a:gd name="T43" fmla="*/ 2498 h 2502"/>
                <a:gd name="T44" fmla="*/ 1240 w 1584"/>
                <a:gd name="T45" fmla="*/ 2502 h 2502"/>
                <a:gd name="T46" fmla="*/ 1216 w 1584"/>
                <a:gd name="T47" fmla="*/ 2498 h 2502"/>
                <a:gd name="T48" fmla="*/ 1194 w 1584"/>
                <a:gd name="T49" fmla="*/ 2490 h 2502"/>
                <a:gd name="T50" fmla="*/ 1173 w 1584"/>
                <a:gd name="T51" fmla="*/ 2473 h 2502"/>
                <a:gd name="T52" fmla="*/ 27 w 1584"/>
                <a:gd name="T53" fmla="*/ 1319 h 2502"/>
                <a:gd name="T54" fmla="*/ 12 w 1584"/>
                <a:gd name="T55" fmla="*/ 1299 h 2502"/>
                <a:gd name="T56" fmla="*/ 3 w 1584"/>
                <a:gd name="T57" fmla="*/ 1275 h 2502"/>
                <a:gd name="T58" fmla="*/ 0 w 1584"/>
                <a:gd name="T59" fmla="*/ 1252 h 2502"/>
                <a:gd name="T60" fmla="*/ 3 w 1584"/>
                <a:gd name="T61" fmla="*/ 1227 h 2502"/>
                <a:gd name="T62" fmla="*/ 12 w 1584"/>
                <a:gd name="T63" fmla="*/ 1203 h 2502"/>
                <a:gd name="T64" fmla="*/ 27 w 1584"/>
                <a:gd name="T65" fmla="*/ 1184 h 2502"/>
                <a:gd name="T66" fmla="*/ 1173 w 1584"/>
                <a:gd name="T67" fmla="*/ 29 h 2502"/>
                <a:gd name="T68" fmla="*/ 1194 w 1584"/>
                <a:gd name="T69" fmla="*/ 14 h 2502"/>
                <a:gd name="T70" fmla="*/ 1216 w 1584"/>
                <a:gd name="T71" fmla="*/ 4 h 2502"/>
                <a:gd name="T72" fmla="*/ 1240 w 1584"/>
                <a:gd name="T73" fmla="*/ 0 h 2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4" h="2502">
                  <a:moveTo>
                    <a:pt x="1240" y="0"/>
                  </a:moveTo>
                  <a:lnTo>
                    <a:pt x="1265" y="4"/>
                  </a:lnTo>
                  <a:lnTo>
                    <a:pt x="1288" y="14"/>
                  </a:lnTo>
                  <a:lnTo>
                    <a:pt x="1308" y="29"/>
                  </a:lnTo>
                  <a:lnTo>
                    <a:pt x="1556" y="278"/>
                  </a:lnTo>
                  <a:lnTo>
                    <a:pt x="1571" y="299"/>
                  </a:lnTo>
                  <a:lnTo>
                    <a:pt x="1581" y="321"/>
                  </a:lnTo>
                  <a:lnTo>
                    <a:pt x="1584" y="347"/>
                  </a:lnTo>
                  <a:lnTo>
                    <a:pt x="1581" y="372"/>
                  </a:lnTo>
                  <a:lnTo>
                    <a:pt x="1571" y="394"/>
                  </a:lnTo>
                  <a:lnTo>
                    <a:pt x="1556" y="415"/>
                  </a:lnTo>
                  <a:lnTo>
                    <a:pt x="726" y="1252"/>
                  </a:lnTo>
                  <a:lnTo>
                    <a:pt x="1556" y="2089"/>
                  </a:lnTo>
                  <a:lnTo>
                    <a:pt x="1571" y="2108"/>
                  </a:lnTo>
                  <a:lnTo>
                    <a:pt x="1581" y="2131"/>
                  </a:lnTo>
                  <a:lnTo>
                    <a:pt x="1584" y="2156"/>
                  </a:lnTo>
                  <a:lnTo>
                    <a:pt x="1581" y="2180"/>
                  </a:lnTo>
                  <a:lnTo>
                    <a:pt x="1571" y="2203"/>
                  </a:lnTo>
                  <a:lnTo>
                    <a:pt x="1556" y="2224"/>
                  </a:lnTo>
                  <a:lnTo>
                    <a:pt x="1308" y="2473"/>
                  </a:lnTo>
                  <a:lnTo>
                    <a:pt x="1288" y="2490"/>
                  </a:lnTo>
                  <a:lnTo>
                    <a:pt x="1265" y="2498"/>
                  </a:lnTo>
                  <a:lnTo>
                    <a:pt x="1240" y="2502"/>
                  </a:lnTo>
                  <a:lnTo>
                    <a:pt x="1216" y="2498"/>
                  </a:lnTo>
                  <a:lnTo>
                    <a:pt x="1194" y="2490"/>
                  </a:lnTo>
                  <a:lnTo>
                    <a:pt x="1173" y="2473"/>
                  </a:lnTo>
                  <a:lnTo>
                    <a:pt x="27" y="1319"/>
                  </a:lnTo>
                  <a:lnTo>
                    <a:pt x="12" y="1299"/>
                  </a:lnTo>
                  <a:lnTo>
                    <a:pt x="3" y="1275"/>
                  </a:lnTo>
                  <a:lnTo>
                    <a:pt x="0" y="1252"/>
                  </a:lnTo>
                  <a:lnTo>
                    <a:pt x="3" y="1227"/>
                  </a:lnTo>
                  <a:lnTo>
                    <a:pt x="12" y="1203"/>
                  </a:lnTo>
                  <a:lnTo>
                    <a:pt x="27" y="1184"/>
                  </a:lnTo>
                  <a:lnTo>
                    <a:pt x="1173" y="29"/>
                  </a:lnTo>
                  <a:lnTo>
                    <a:pt x="1194" y="14"/>
                  </a:lnTo>
                  <a:lnTo>
                    <a:pt x="1216" y="4"/>
                  </a:lnTo>
                  <a:lnTo>
                    <a:pt x="12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Freeform 26">
              <a:extLst>
                <a:ext uri="{FF2B5EF4-FFF2-40B4-BE49-F238E27FC236}">
                  <a16:creationId xmlns:a16="http://schemas.microsoft.com/office/drawing/2014/main" id="{4DB4733E-340C-45E9-88DA-1BC1A4DEC28C}"/>
                </a:ext>
              </a:extLst>
            </p:cNvPr>
            <p:cNvSpPr>
              <a:spLocks/>
            </p:cNvSpPr>
            <p:nvPr/>
          </p:nvSpPr>
          <p:spPr bwMode="auto">
            <a:xfrm>
              <a:off x="10637838" y="6884988"/>
              <a:ext cx="701675" cy="1822450"/>
            </a:xfrm>
            <a:custGeom>
              <a:avLst/>
              <a:gdLst>
                <a:gd name="T0" fmla="*/ 1033 w 1327"/>
                <a:gd name="T1" fmla="*/ 0 h 3442"/>
                <a:gd name="T2" fmla="*/ 1057 w 1327"/>
                <a:gd name="T3" fmla="*/ 4 h 3442"/>
                <a:gd name="T4" fmla="*/ 1258 w 1327"/>
                <a:gd name="T5" fmla="*/ 63 h 3442"/>
                <a:gd name="T6" fmla="*/ 1282 w 1327"/>
                <a:gd name="T7" fmla="*/ 74 h 3442"/>
                <a:gd name="T8" fmla="*/ 1301 w 1327"/>
                <a:gd name="T9" fmla="*/ 89 h 3442"/>
                <a:gd name="T10" fmla="*/ 1316 w 1327"/>
                <a:gd name="T11" fmla="*/ 110 h 3442"/>
                <a:gd name="T12" fmla="*/ 1324 w 1327"/>
                <a:gd name="T13" fmla="*/ 133 h 3442"/>
                <a:gd name="T14" fmla="*/ 1327 w 1327"/>
                <a:gd name="T15" fmla="*/ 158 h 3442"/>
                <a:gd name="T16" fmla="*/ 1323 w 1327"/>
                <a:gd name="T17" fmla="*/ 183 h 3442"/>
                <a:gd name="T18" fmla="*/ 388 w 1327"/>
                <a:gd name="T19" fmla="*/ 3375 h 3442"/>
                <a:gd name="T20" fmla="*/ 378 w 1327"/>
                <a:gd name="T21" fmla="*/ 3398 h 3442"/>
                <a:gd name="T22" fmla="*/ 362 w 1327"/>
                <a:gd name="T23" fmla="*/ 3416 h 3442"/>
                <a:gd name="T24" fmla="*/ 343 w 1327"/>
                <a:gd name="T25" fmla="*/ 3431 h 3442"/>
                <a:gd name="T26" fmla="*/ 321 w 1327"/>
                <a:gd name="T27" fmla="*/ 3440 h 3442"/>
                <a:gd name="T28" fmla="*/ 297 w 1327"/>
                <a:gd name="T29" fmla="*/ 3442 h 3442"/>
                <a:gd name="T30" fmla="*/ 271 w 1327"/>
                <a:gd name="T31" fmla="*/ 3440 h 3442"/>
                <a:gd name="T32" fmla="*/ 68 w 1327"/>
                <a:gd name="T33" fmla="*/ 3379 h 3442"/>
                <a:gd name="T34" fmla="*/ 47 w 1327"/>
                <a:gd name="T35" fmla="*/ 3369 h 3442"/>
                <a:gd name="T36" fmla="*/ 27 w 1327"/>
                <a:gd name="T37" fmla="*/ 3353 h 3442"/>
                <a:gd name="T38" fmla="*/ 12 w 1327"/>
                <a:gd name="T39" fmla="*/ 3333 h 3442"/>
                <a:gd name="T40" fmla="*/ 3 w 1327"/>
                <a:gd name="T41" fmla="*/ 3310 h 3442"/>
                <a:gd name="T42" fmla="*/ 0 w 1327"/>
                <a:gd name="T43" fmla="*/ 3285 h 3442"/>
                <a:gd name="T44" fmla="*/ 4 w 1327"/>
                <a:gd name="T45" fmla="*/ 3260 h 3442"/>
                <a:gd name="T46" fmla="*/ 940 w 1327"/>
                <a:gd name="T47" fmla="*/ 69 h 3442"/>
                <a:gd name="T48" fmla="*/ 949 w 1327"/>
                <a:gd name="T49" fmla="*/ 45 h 3442"/>
                <a:gd name="T50" fmla="*/ 966 w 1327"/>
                <a:gd name="T51" fmla="*/ 26 h 3442"/>
                <a:gd name="T52" fmla="*/ 985 w 1327"/>
                <a:gd name="T53" fmla="*/ 12 h 3442"/>
                <a:gd name="T54" fmla="*/ 1008 w 1327"/>
                <a:gd name="T55" fmla="*/ 2 h 3442"/>
                <a:gd name="T56" fmla="*/ 1033 w 1327"/>
                <a:gd name="T57" fmla="*/ 0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27" h="3442">
                  <a:moveTo>
                    <a:pt x="1033" y="0"/>
                  </a:moveTo>
                  <a:lnTo>
                    <a:pt x="1057" y="4"/>
                  </a:lnTo>
                  <a:lnTo>
                    <a:pt x="1258" y="63"/>
                  </a:lnTo>
                  <a:lnTo>
                    <a:pt x="1282" y="74"/>
                  </a:lnTo>
                  <a:lnTo>
                    <a:pt x="1301" y="89"/>
                  </a:lnTo>
                  <a:lnTo>
                    <a:pt x="1316" y="110"/>
                  </a:lnTo>
                  <a:lnTo>
                    <a:pt x="1324" y="133"/>
                  </a:lnTo>
                  <a:lnTo>
                    <a:pt x="1327" y="158"/>
                  </a:lnTo>
                  <a:lnTo>
                    <a:pt x="1323" y="183"/>
                  </a:lnTo>
                  <a:lnTo>
                    <a:pt x="388" y="3375"/>
                  </a:lnTo>
                  <a:lnTo>
                    <a:pt x="378" y="3398"/>
                  </a:lnTo>
                  <a:lnTo>
                    <a:pt x="362" y="3416"/>
                  </a:lnTo>
                  <a:lnTo>
                    <a:pt x="343" y="3431"/>
                  </a:lnTo>
                  <a:lnTo>
                    <a:pt x="321" y="3440"/>
                  </a:lnTo>
                  <a:lnTo>
                    <a:pt x="297" y="3442"/>
                  </a:lnTo>
                  <a:lnTo>
                    <a:pt x="271" y="3440"/>
                  </a:lnTo>
                  <a:lnTo>
                    <a:pt x="68" y="3379"/>
                  </a:lnTo>
                  <a:lnTo>
                    <a:pt x="47" y="3369"/>
                  </a:lnTo>
                  <a:lnTo>
                    <a:pt x="27" y="3353"/>
                  </a:lnTo>
                  <a:lnTo>
                    <a:pt x="12" y="3333"/>
                  </a:lnTo>
                  <a:lnTo>
                    <a:pt x="3" y="3310"/>
                  </a:lnTo>
                  <a:lnTo>
                    <a:pt x="0" y="3285"/>
                  </a:lnTo>
                  <a:lnTo>
                    <a:pt x="4" y="3260"/>
                  </a:lnTo>
                  <a:lnTo>
                    <a:pt x="940" y="69"/>
                  </a:lnTo>
                  <a:lnTo>
                    <a:pt x="949" y="45"/>
                  </a:lnTo>
                  <a:lnTo>
                    <a:pt x="966" y="26"/>
                  </a:lnTo>
                  <a:lnTo>
                    <a:pt x="985" y="12"/>
                  </a:lnTo>
                  <a:lnTo>
                    <a:pt x="1008" y="2"/>
                  </a:lnTo>
                  <a:lnTo>
                    <a:pt x="10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6" name="TextBox 15">
            <a:extLst>
              <a:ext uri="{FF2B5EF4-FFF2-40B4-BE49-F238E27FC236}">
                <a16:creationId xmlns:a16="http://schemas.microsoft.com/office/drawing/2014/main" id="{ED9B3CD8-69BC-4CE8-803E-D190B0CA6C74}"/>
              </a:ext>
            </a:extLst>
          </p:cNvPr>
          <p:cNvSpPr txBox="1"/>
          <p:nvPr/>
        </p:nvSpPr>
        <p:spPr>
          <a:xfrm>
            <a:off x="2371725" y="5505218"/>
            <a:ext cx="2190750" cy="646331"/>
          </a:xfrm>
          <a:prstGeom prst="rect">
            <a:avLst/>
          </a:prstGeom>
          <a:noFill/>
        </p:spPr>
        <p:txBody>
          <a:bodyPr wrap="square" rtlCol="0">
            <a:spAutoFit/>
          </a:bodyPr>
          <a:lstStyle/>
          <a:p>
            <a:r>
              <a:rPr lang="en-US" dirty="0"/>
              <a:t>Code link:</a:t>
            </a:r>
          </a:p>
          <a:p>
            <a:pPr marL="285750" indent="-285750">
              <a:buFontTx/>
              <a:buChar char="-"/>
            </a:pPr>
            <a:r>
              <a:rPr lang="en-US" dirty="0">
                <a:hlinkClick r:id="rId6"/>
              </a:rPr>
              <a:t>index.html</a:t>
            </a:r>
            <a:endParaRPr lang="en-US" dirty="0"/>
          </a:p>
        </p:txBody>
      </p:sp>
    </p:spTree>
    <p:extLst>
      <p:ext uri="{BB962C8B-B14F-4D97-AF65-F5344CB8AC3E}">
        <p14:creationId xmlns:p14="http://schemas.microsoft.com/office/powerpoint/2010/main" val="49103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Views in SAP UI5</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416320"/>
          </a:xfrm>
          <a:prstGeom prst="rect">
            <a:avLst/>
          </a:prstGeom>
          <a:noFill/>
        </p:spPr>
        <p:txBody>
          <a:bodyPr wrap="square" rtlCol="0">
            <a:spAutoFit/>
          </a:bodyPr>
          <a:lstStyle/>
          <a:p>
            <a:pPr algn="just"/>
            <a:r>
              <a:rPr lang="en-US" b="0" i="0" dirty="0">
                <a:effectLst/>
              </a:rPr>
              <a:t>A view can be any outputted representation of data, such as the front-end of your application or at a component level, a chart or diagram. The view will change according to changes in the model.</a:t>
            </a:r>
          </a:p>
          <a:p>
            <a:pPr marL="285750" indent="-285750" algn="just">
              <a:buFont typeface="Arial" panose="020B0604020202020204" pitchFamily="34" charset="0"/>
              <a:buChar char="•"/>
            </a:pPr>
            <a:r>
              <a:rPr lang="en-US" b="0" i="0" dirty="0">
                <a:effectLst/>
              </a:rPr>
              <a:t>View is responsible to manage information display to the users.</a:t>
            </a:r>
          </a:p>
          <a:p>
            <a:pPr marL="285750" indent="-285750" algn="just">
              <a:buFont typeface="Arial" panose="020B0604020202020204" pitchFamily="34" charset="0"/>
              <a:buChar char="•"/>
            </a:pPr>
            <a:r>
              <a:rPr lang="en-US" b="0" i="0" dirty="0">
                <a:effectLst/>
              </a:rPr>
              <a:t>Views are based on Model.</a:t>
            </a:r>
          </a:p>
          <a:p>
            <a:pPr algn="just"/>
            <a:endParaRPr lang="en-US" dirty="0"/>
          </a:p>
          <a:p>
            <a:pPr algn="just"/>
            <a:r>
              <a:rPr lang="en-US" b="0" i="0" dirty="0">
                <a:effectLst/>
              </a:rPr>
              <a:t>Ther</a:t>
            </a:r>
            <a:r>
              <a:rPr lang="en-US" dirty="0"/>
              <a:t>e are Four types of views in SAP UI5, these are listed below:</a:t>
            </a:r>
          </a:p>
          <a:p>
            <a:pPr marL="342900" indent="-342900" algn="just">
              <a:buFont typeface="+mj-lt"/>
              <a:buAutoNum type="arabicPeriod"/>
            </a:pPr>
            <a:r>
              <a:rPr lang="en-US" b="0" i="0" dirty="0">
                <a:effectLst/>
              </a:rPr>
              <a:t>XML View:- It is in the XML format. The file name ends with the extension “.view.xml”. There are no predefined methods in the XML view.</a:t>
            </a:r>
          </a:p>
          <a:p>
            <a:pPr marL="342900" indent="-342900" algn="just">
              <a:buFont typeface="+mj-lt"/>
              <a:buAutoNum type="arabicPeriod"/>
            </a:pPr>
            <a:r>
              <a:rPr lang="en-US" dirty="0"/>
              <a:t>JS View:- </a:t>
            </a:r>
            <a:r>
              <a:rPr lang="en-US" b="0" i="0" dirty="0">
                <a:effectLst/>
              </a:rPr>
              <a:t>It is in JavaScript format. The extension of the view file is “.view.js”. </a:t>
            </a:r>
            <a:endParaRPr lang="en-US" dirty="0"/>
          </a:p>
          <a:p>
            <a:pPr marL="342900" indent="-342900" algn="just">
              <a:buFont typeface="+mj-lt"/>
              <a:buAutoNum type="arabicPeriod"/>
            </a:pPr>
            <a:r>
              <a:rPr lang="en-US" dirty="0"/>
              <a:t>JSON View:- </a:t>
            </a:r>
            <a:r>
              <a:rPr lang="en-US" b="0" i="0" dirty="0">
                <a:effectLst/>
              </a:rPr>
              <a:t>It is in JSON format.  The file name ends with the extension “.view.json”.</a:t>
            </a:r>
            <a:endParaRPr lang="en-US" dirty="0"/>
          </a:p>
          <a:p>
            <a:pPr marL="342900" indent="-342900" algn="just">
              <a:buFont typeface="+mj-lt"/>
              <a:buAutoNum type="arabicPeriod"/>
            </a:pPr>
            <a:r>
              <a:rPr lang="en-US" b="0" i="0" dirty="0">
                <a:effectLst/>
              </a:rPr>
              <a:t>HTML View:- It is in HTML format. The file name ends with the extension “.view.html”. Here we create the controls within the &lt;div&gt; tags, as we do while developing HTML pages.</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grpSp>
        <p:nvGrpSpPr>
          <p:cNvPr id="8" name="Group 7">
            <a:extLst>
              <a:ext uri="{FF2B5EF4-FFF2-40B4-BE49-F238E27FC236}">
                <a16:creationId xmlns:a16="http://schemas.microsoft.com/office/drawing/2014/main" id="{508D9A1A-5E60-460A-AA2E-E36467EA12C3}"/>
              </a:ext>
            </a:extLst>
          </p:cNvPr>
          <p:cNvGrpSpPr/>
          <p:nvPr/>
        </p:nvGrpSpPr>
        <p:grpSpPr>
          <a:xfrm>
            <a:off x="5695833" y="4368363"/>
            <a:ext cx="3183923" cy="2293757"/>
            <a:chOff x="3435320" y="1164752"/>
            <a:chExt cx="6172373" cy="4681078"/>
          </a:xfrm>
        </p:grpSpPr>
        <p:sp>
          <p:nvSpPr>
            <p:cNvPr id="9" name="Oval 8">
              <a:extLst>
                <a:ext uri="{FF2B5EF4-FFF2-40B4-BE49-F238E27FC236}">
                  <a16:creationId xmlns:a16="http://schemas.microsoft.com/office/drawing/2014/main" id="{8457093B-B743-4494-BA35-081233AC8638}"/>
                </a:ext>
              </a:extLst>
            </p:cNvPr>
            <p:cNvSpPr/>
            <p:nvPr/>
          </p:nvSpPr>
          <p:spPr>
            <a:xfrm>
              <a:off x="3980940" y="1618886"/>
              <a:ext cx="4226944" cy="4226944"/>
            </a:xfrm>
            <a:prstGeom prst="ellipse">
              <a:avLst/>
            </a:prstGeom>
            <a:solidFill>
              <a:sysClr val="window" lastClr="FFFFFF">
                <a:lumMod val="9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aphicFrame>
          <p:nvGraphicFramePr>
            <p:cNvPr id="10" name="Chart 9">
              <a:extLst>
                <a:ext uri="{FF2B5EF4-FFF2-40B4-BE49-F238E27FC236}">
                  <a16:creationId xmlns:a16="http://schemas.microsoft.com/office/drawing/2014/main" id="{A26016D6-7C5F-4529-8AC5-E185C1F625DB}"/>
                </a:ext>
              </a:extLst>
            </p:cNvPr>
            <p:cNvGraphicFramePr/>
            <p:nvPr>
              <p:extLst>
                <p:ext uri="{D42A27DB-BD31-4B8C-83A1-F6EECF244321}">
                  <p14:modId xmlns:p14="http://schemas.microsoft.com/office/powerpoint/2010/main" val="3129978499"/>
                </p:ext>
              </p:extLst>
            </p:nvPr>
          </p:nvGraphicFramePr>
          <p:xfrm>
            <a:off x="3435320" y="1959630"/>
            <a:ext cx="5318184" cy="3545456"/>
          </p:xfrm>
          <a:graphic>
            <a:graphicData uri="http://schemas.openxmlformats.org/drawingml/2006/chart">
              <c:chart xmlns:c="http://schemas.openxmlformats.org/drawingml/2006/chart" xmlns:r="http://schemas.openxmlformats.org/officeDocument/2006/relationships" r:id="rId3"/>
            </a:graphicData>
          </a:graphic>
        </p:graphicFrame>
        <p:sp>
          <p:nvSpPr>
            <p:cNvPr id="11" name="Donut 4">
              <a:extLst>
                <a:ext uri="{FF2B5EF4-FFF2-40B4-BE49-F238E27FC236}">
                  <a16:creationId xmlns:a16="http://schemas.microsoft.com/office/drawing/2014/main" id="{5AF19BF5-7FCE-4F01-93E1-B2AFA8E27F0F}"/>
                </a:ext>
              </a:extLst>
            </p:cNvPr>
            <p:cNvSpPr/>
            <p:nvPr/>
          </p:nvSpPr>
          <p:spPr>
            <a:xfrm>
              <a:off x="5180012" y="2817958"/>
              <a:ext cx="1828800" cy="1828800"/>
            </a:xfrm>
            <a:prstGeom prst="donut">
              <a:avLst>
                <a:gd name="adj" fmla="val 14475"/>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latin typeface="Calibri"/>
                <a:ea typeface="+mn-ea"/>
                <a:cs typeface="+mn-cs"/>
              </a:endParaRPr>
            </a:p>
          </p:txBody>
        </p:sp>
        <p:sp>
          <p:nvSpPr>
            <p:cNvPr id="12" name="Oval 11">
              <a:extLst>
                <a:ext uri="{FF2B5EF4-FFF2-40B4-BE49-F238E27FC236}">
                  <a16:creationId xmlns:a16="http://schemas.microsoft.com/office/drawing/2014/main" id="{39C7CCAF-11B2-4E79-B117-94B1FB27FC10}"/>
                </a:ext>
              </a:extLst>
            </p:cNvPr>
            <p:cNvSpPr/>
            <p:nvPr/>
          </p:nvSpPr>
          <p:spPr>
            <a:xfrm>
              <a:off x="5852873" y="3490819"/>
              <a:ext cx="483078" cy="483078"/>
            </a:xfrm>
            <a:prstGeom prst="ellipse">
              <a:avLst/>
            </a:prstGeom>
            <a:solidFill>
              <a:sysClr val="window" lastClr="FFFFFF">
                <a:lumMod val="75000"/>
              </a:sys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3" name="TextBox 12">
              <a:extLst>
                <a:ext uri="{FF2B5EF4-FFF2-40B4-BE49-F238E27FC236}">
                  <a16:creationId xmlns:a16="http://schemas.microsoft.com/office/drawing/2014/main" id="{D2DD5604-996F-4E46-A292-31B4293B63B2}"/>
                </a:ext>
              </a:extLst>
            </p:cNvPr>
            <p:cNvSpPr txBox="1"/>
            <p:nvPr/>
          </p:nvSpPr>
          <p:spPr>
            <a:xfrm>
              <a:off x="3435320" y="1164752"/>
              <a:ext cx="1359073" cy="849974"/>
            </a:xfrm>
            <a:prstGeom prst="rect">
              <a:avLst/>
            </a:prstGeom>
            <a:noFill/>
          </p:spPr>
          <p:txBody>
            <a:bodyPr wrap="squar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cs typeface="Arial" panose="020B0604020202020204" pitchFamily="34" charset="0"/>
                </a:rPr>
                <a:t>2%</a:t>
              </a:r>
            </a:p>
          </p:txBody>
        </p:sp>
        <p:sp>
          <p:nvSpPr>
            <p:cNvPr id="14" name="TextBox 13">
              <a:extLst>
                <a:ext uri="{FF2B5EF4-FFF2-40B4-BE49-F238E27FC236}">
                  <a16:creationId xmlns:a16="http://schemas.microsoft.com/office/drawing/2014/main" id="{D9208C67-9952-4BBD-A6FF-D4F248A43BDA}"/>
                </a:ext>
              </a:extLst>
            </p:cNvPr>
            <p:cNvSpPr txBox="1"/>
            <p:nvPr/>
          </p:nvSpPr>
          <p:spPr>
            <a:xfrm>
              <a:off x="8255269" y="1500068"/>
              <a:ext cx="1352424" cy="849974"/>
            </a:xfrm>
            <a:prstGeom prst="rect">
              <a:avLst/>
            </a:prstGeom>
            <a:noFill/>
          </p:spPr>
          <p:txBody>
            <a:bodyPr wrap="none" rtlCol="0">
              <a:spAutoFit/>
            </a:bodyPr>
            <a:lstStyle/>
            <a:p>
              <a:pPr marL="0" marR="0" lvl="0" indent="0" defTabSz="1218987" eaLnBrk="1" fontAlgn="auto" latinLnBrk="0" hangingPunct="1">
                <a:lnSpc>
                  <a:spcPct val="100000"/>
                </a:lnSpc>
                <a:spcBef>
                  <a:spcPts val="0"/>
                </a:spcBef>
                <a:spcAft>
                  <a:spcPts val="0"/>
                </a:spcAft>
                <a:buClrTx/>
                <a:buSzTx/>
                <a:buFontTx/>
                <a:buNone/>
                <a:tabLst/>
                <a:defRPr/>
              </a:pPr>
              <a:r>
                <a:rPr kumimoji="0" lang="en-IN" sz="2000" b="1" i="0" u="none" strike="noStrike" kern="0" cap="none" spc="0" normalizeH="0" baseline="0" noProof="0" dirty="0">
                  <a:ln>
                    <a:noFill/>
                  </a:ln>
                  <a:solidFill>
                    <a:srgbClr val="296480"/>
                  </a:solidFill>
                  <a:effectLst/>
                  <a:uLnTx/>
                  <a:uFillTx/>
                  <a:latin typeface="Arial" panose="020B0604020202020204" pitchFamily="34" charset="0"/>
                  <a:cs typeface="Arial" panose="020B0604020202020204" pitchFamily="34" charset="0"/>
                </a:rPr>
                <a:t>99%</a:t>
              </a:r>
            </a:p>
          </p:txBody>
        </p:sp>
        <p:sp>
          <p:nvSpPr>
            <p:cNvPr id="15" name="Freeform 26">
              <a:extLst>
                <a:ext uri="{FF2B5EF4-FFF2-40B4-BE49-F238E27FC236}">
                  <a16:creationId xmlns:a16="http://schemas.microsoft.com/office/drawing/2014/main" id="{935533FA-E1D7-4E5C-B8C9-EE226CC95D86}"/>
                </a:ext>
              </a:extLst>
            </p:cNvPr>
            <p:cNvSpPr/>
            <p:nvPr/>
          </p:nvSpPr>
          <p:spPr>
            <a:xfrm>
              <a:off x="4614316" y="1560591"/>
              <a:ext cx="1359073" cy="666651"/>
            </a:xfrm>
            <a:custGeom>
              <a:avLst/>
              <a:gdLst>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66300 h 730179"/>
                <a:gd name="connsiteX1" fmla="*/ 729641 w 1359074"/>
                <a:gd name="connsiteY1" fmla="*/ 63168 h 730179"/>
                <a:gd name="connsiteX2" fmla="*/ 1359074 w 1359074"/>
                <a:gd name="connsiteY2" fmla="*/ 730179 h 730179"/>
                <a:gd name="connsiteX3" fmla="*/ 1359074 w 1359074"/>
                <a:gd name="connsiteY3" fmla="*/ 730179 h 730179"/>
                <a:gd name="connsiteX0" fmla="*/ 0 w 1359074"/>
                <a:gd name="connsiteY0" fmla="*/ 3132 h 667011"/>
                <a:gd name="connsiteX1" fmla="*/ 729641 w 1359074"/>
                <a:gd name="connsiteY1" fmla="*/ 0 h 667011"/>
                <a:gd name="connsiteX2" fmla="*/ 1359074 w 1359074"/>
                <a:gd name="connsiteY2" fmla="*/ 667011 h 667011"/>
                <a:gd name="connsiteX3" fmla="*/ 1359074 w 1359074"/>
                <a:gd name="connsiteY3" fmla="*/ 667011 h 667011"/>
              </a:gdLst>
              <a:ahLst/>
              <a:cxnLst>
                <a:cxn ang="0">
                  <a:pos x="connsiteX0" y="connsiteY0"/>
                </a:cxn>
                <a:cxn ang="0">
                  <a:pos x="connsiteX1" y="connsiteY1"/>
                </a:cxn>
                <a:cxn ang="0">
                  <a:pos x="connsiteX2" y="connsiteY2"/>
                </a:cxn>
                <a:cxn ang="0">
                  <a:pos x="connsiteX3" y="connsiteY3"/>
                </a:cxn>
              </a:cxnLst>
              <a:rect l="l" t="t" r="r" b="b"/>
              <a:pathLst>
                <a:path w="1359074" h="667011">
                  <a:moveTo>
                    <a:pt x="0" y="3132"/>
                  </a:moveTo>
                  <a:lnTo>
                    <a:pt x="729641" y="0"/>
                  </a:lnTo>
                  <a:lnTo>
                    <a:pt x="1359074" y="667011"/>
                  </a:lnTo>
                  <a:lnTo>
                    <a:pt x="1359074" y="667011"/>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Freeform 27">
              <a:extLst>
                <a:ext uri="{FF2B5EF4-FFF2-40B4-BE49-F238E27FC236}">
                  <a16:creationId xmlns:a16="http://schemas.microsoft.com/office/drawing/2014/main" id="{6EEDA95E-AAAF-4908-A481-4FD6BD62008F}"/>
                </a:ext>
              </a:extLst>
            </p:cNvPr>
            <p:cNvSpPr/>
            <p:nvPr/>
          </p:nvSpPr>
          <p:spPr>
            <a:xfrm>
              <a:off x="6896911" y="1838529"/>
              <a:ext cx="1274323" cy="700390"/>
            </a:xfrm>
            <a:custGeom>
              <a:avLst/>
              <a:gdLst>
                <a:gd name="connsiteX0" fmla="*/ 1478604 w 1478604"/>
                <a:gd name="connsiteY0" fmla="*/ 50546 h 575839"/>
                <a:gd name="connsiteX1" fmla="*/ 787940 w 1478604"/>
                <a:gd name="connsiteY1" fmla="*/ 50546 h 575839"/>
                <a:gd name="connsiteX2" fmla="*/ 0 w 1478604"/>
                <a:gd name="connsiteY2" fmla="*/ 575839 h 575839"/>
                <a:gd name="connsiteX0" fmla="*/ 1478604 w 1478604"/>
                <a:gd name="connsiteY0" fmla="*/ 0 h 525293"/>
                <a:gd name="connsiteX1" fmla="*/ 787940 w 1478604"/>
                <a:gd name="connsiteY1" fmla="*/ 0 h 525293"/>
                <a:gd name="connsiteX2" fmla="*/ 0 w 1478604"/>
                <a:gd name="connsiteY2" fmla="*/ 525293 h 525293"/>
                <a:gd name="connsiteX0" fmla="*/ 1478604 w 1478604"/>
                <a:gd name="connsiteY0" fmla="*/ 0 h 525293"/>
                <a:gd name="connsiteX1" fmla="*/ 787940 w 1478604"/>
                <a:gd name="connsiteY1" fmla="*/ 0 h 525293"/>
                <a:gd name="connsiteX2" fmla="*/ 0 w 1478604"/>
                <a:gd name="connsiteY2" fmla="*/ 525293 h 525293"/>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51880 h 752270"/>
                <a:gd name="connsiteX1" fmla="*/ 583659 w 1274323"/>
                <a:gd name="connsiteY1" fmla="*/ 51880 h 752270"/>
                <a:gd name="connsiteX2" fmla="*/ 0 w 1274323"/>
                <a:gd name="connsiteY2" fmla="*/ 752270 h 752270"/>
                <a:gd name="connsiteX0" fmla="*/ 1274323 w 1274323"/>
                <a:gd name="connsiteY0" fmla="*/ 0 h 700390"/>
                <a:gd name="connsiteX1" fmla="*/ 583659 w 1274323"/>
                <a:gd name="connsiteY1" fmla="*/ 0 h 700390"/>
                <a:gd name="connsiteX2" fmla="*/ 0 w 1274323"/>
                <a:gd name="connsiteY2" fmla="*/ 700390 h 700390"/>
              </a:gdLst>
              <a:ahLst/>
              <a:cxnLst>
                <a:cxn ang="0">
                  <a:pos x="connsiteX0" y="connsiteY0"/>
                </a:cxn>
                <a:cxn ang="0">
                  <a:pos x="connsiteX1" y="connsiteY1"/>
                </a:cxn>
                <a:cxn ang="0">
                  <a:pos x="connsiteX2" y="connsiteY2"/>
                </a:cxn>
              </a:cxnLst>
              <a:rect l="l" t="t" r="r" b="b"/>
              <a:pathLst>
                <a:path w="1274323" h="700390">
                  <a:moveTo>
                    <a:pt x="1274323" y="0"/>
                  </a:moveTo>
                  <a:lnTo>
                    <a:pt x="583659" y="0"/>
                  </a:lnTo>
                  <a:lnTo>
                    <a:pt x="0" y="700390"/>
                  </a:lnTo>
                </a:path>
              </a:pathLst>
            </a:custGeom>
            <a:noFill/>
            <a:ln w="6350" cap="flat" cmpd="sng" algn="ctr">
              <a:solidFill>
                <a:sysClr val="windowText" lastClr="000000">
                  <a:lumMod val="75000"/>
                  <a:lumOff val="25000"/>
                </a:sysClr>
              </a:solidFill>
              <a:prstDash val="dash"/>
              <a:headEnd type="oval" w="med" len="med"/>
              <a:tailEnd type="oval" w="med" len="me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grpSp>
      <p:sp>
        <p:nvSpPr>
          <p:cNvPr id="17" name="TextBox 16">
            <a:extLst>
              <a:ext uri="{FF2B5EF4-FFF2-40B4-BE49-F238E27FC236}">
                <a16:creationId xmlns:a16="http://schemas.microsoft.com/office/drawing/2014/main" id="{965E9036-8E00-403A-B822-0139C07AEA6D}"/>
              </a:ext>
            </a:extLst>
          </p:cNvPr>
          <p:cNvSpPr txBox="1"/>
          <p:nvPr/>
        </p:nvSpPr>
        <p:spPr>
          <a:xfrm>
            <a:off x="4194649" y="4725658"/>
            <a:ext cx="1782632" cy="923330"/>
          </a:xfrm>
          <a:prstGeom prst="rect">
            <a:avLst/>
          </a:prstGeom>
          <a:noFill/>
        </p:spPr>
        <p:txBody>
          <a:bodyPr wrap="square" rtlCol="0">
            <a:spAutoFit/>
          </a:bodyPr>
          <a:lstStyle/>
          <a:p>
            <a:r>
              <a:rPr lang="en-US" dirty="0"/>
              <a:t>JS View is used only in 2% of the views.</a:t>
            </a:r>
          </a:p>
        </p:txBody>
      </p:sp>
      <p:sp>
        <p:nvSpPr>
          <p:cNvPr id="18" name="TextBox 17">
            <a:extLst>
              <a:ext uri="{FF2B5EF4-FFF2-40B4-BE49-F238E27FC236}">
                <a16:creationId xmlns:a16="http://schemas.microsoft.com/office/drawing/2014/main" id="{39169C87-31C7-44C3-A4DA-DE53823D19F9}"/>
              </a:ext>
            </a:extLst>
          </p:cNvPr>
          <p:cNvSpPr txBox="1"/>
          <p:nvPr/>
        </p:nvSpPr>
        <p:spPr>
          <a:xfrm>
            <a:off x="8318974" y="5041713"/>
            <a:ext cx="2085975" cy="923330"/>
          </a:xfrm>
          <a:prstGeom prst="rect">
            <a:avLst/>
          </a:prstGeom>
          <a:noFill/>
        </p:spPr>
        <p:txBody>
          <a:bodyPr wrap="square" rtlCol="0">
            <a:spAutoFit/>
          </a:bodyPr>
          <a:lstStyle/>
          <a:p>
            <a:r>
              <a:rPr lang="en-US" dirty="0"/>
              <a:t>XML Views are the mostly used views now a days.</a:t>
            </a:r>
          </a:p>
        </p:txBody>
      </p:sp>
      <p:sp>
        <p:nvSpPr>
          <p:cNvPr id="19" name="TextBox 18">
            <a:extLst>
              <a:ext uri="{FF2B5EF4-FFF2-40B4-BE49-F238E27FC236}">
                <a16:creationId xmlns:a16="http://schemas.microsoft.com/office/drawing/2014/main" id="{79ABE6A5-98E1-4BFA-9263-A4AC3FCA013B}"/>
              </a:ext>
            </a:extLst>
          </p:cNvPr>
          <p:cNvSpPr txBox="1"/>
          <p:nvPr/>
        </p:nvSpPr>
        <p:spPr>
          <a:xfrm>
            <a:off x="584674" y="4698518"/>
            <a:ext cx="2701229" cy="646331"/>
          </a:xfrm>
          <a:prstGeom prst="rect">
            <a:avLst/>
          </a:prstGeom>
          <a:noFill/>
        </p:spPr>
        <p:txBody>
          <a:bodyPr wrap="square" rtlCol="0">
            <a:spAutoFit/>
          </a:bodyPr>
          <a:lstStyle/>
          <a:p>
            <a:pPr marL="285750" indent="-285750">
              <a:buFont typeface="Arial" panose="020B0604020202020204" pitchFamily="34" charset="0"/>
              <a:buChar char="•"/>
            </a:pPr>
            <a:r>
              <a:rPr lang="en-US" dirty="0"/>
              <a:t>JOSN View – 0%</a:t>
            </a:r>
          </a:p>
          <a:p>
            <a:pPr marL="285750" indent="-285750">
              <a:buFont typeface="Arial" panose="020B0604020202020204" pitchFamily="34" charset="0"/>
              <a:buChar char="•"/>
            </a:pPr>
            <a:r>
              <a:rPr lang="en-US" dirty="0"/>
              <a:t>HTML view – 0%</a:t>
            </a:r>
          </a:p>
        </p:txBody>
      </p:sp>
      <p:sp>
        <p:nvSpPr>
          <p:cNvPr id="20" name="TextBox 19">
            <a:extLst>
              <a:ext uri="{FF2B5EF4-FFF2-40B4-BE49-F238E27FC236}">
                <a16:creationId xmlns:a16="http://schemas.microsoft.com/office/drawing/2014/main" id="{0584AAFA-0059-4B2E-9222-52B124E03375}"/>
              </a:ext>
            </a:extLst>
          </p:cNvPr>
          <p:cNvSpPr txBox="1"/>
          <p:nvPr/>
        </p:nvSpPr>
        <p:spPr>
          <a:xfrm>
            <a:off x="556737" y="5421695"/>
            <a:ext cx="3267075" cy="646331"/>
          </a:xfrm>
          <a:prstGeom prst="rect">
            <a:avLst/>
          </a:prstGeom>
          <a:noFill/>
        </p:spPr>
        <p:txBody>
          <a:bodyPr wrap="square" rtlCol="0">
            <a:spAutoFit/>
          </a:bodyPr>
          <a:lstStyle/>
          <a:p>
            <a:r>
              <a:rPr lang="en-US" dirty="0"/>
              <a:t>The use of JSON and HTML views are negligible</a:t>
            </a:r>
          </a:p>
        </p:txBody>
      </p:sp>
      <p:sp>
        <p:nvSpPr>
          <p:cNvPr id="21" name="TextBox 20">
            <a:extLst>
              <a:ext uri="{FF2B5EF4-FFF2-40B4-BE49-F238E27FC236}">
                <a16:creationId xmlns:a16="http://schemas.microsoft.com/office/drawing/2014/main" id="{8D4BE16B-F797-41AE-9C00-A8661F37A664}"/>
              </a:ext>
            </a:extLst>
          </p:cNvPr>
          <p:cNvSpPr txBox="1"/>
          <p:nvPr/>
        </p:nvSpPr>
        <p:spPr>
          <a:xfrm>
            <a:off x="258470" y="4322613"/>
            <a:ext cx="2821599" cy="369332"/>
          </a:xfrm>
          <a:prstGeom prst="rect">
            <a:avLst/>
          </a:prstGeom>
          <a:noFill/>
        </p:spPr>
        <p:txBody>
          <a:bodyPr wrap="square" rtlCol="0">
            <a:spAutoFit/>
          </a:bodyPr>
          <a:lstStyle/>
          <a:p>
            <a:r>
              <a:rPr lang="en-US" b="1" dirty="0"/>
              <a:t>Percentage Usage of Views</a:t>
            </a:r>
            <a:r>
              <a:rPr lang="en-US" dirty="0"/>
              <a:t>:</a:t>
            </a:r>
          </a:p>
        </p:txBody>
      </p:sp>
    </p:spTree>
    <p:extLst>
      <p:ext uri="{BB962C8B-B14F-4D97-AF65-F5344CB8AC3E}">
        <p14:creationId xmlns:p14="http://schemas.microsoft.com/office/powerpoint/2010/main" val="1764387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529302C9-8415-4B79-9411-EA51AFA7F8E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3" name="Title 3">
            <a:extLst>
              <a:ext uri="{FF2B5EF4-FFF2-40B4-BE49-F238E27FC236}">
                <a16:creationId xmlns:a16="http://schemas.microsoft.com/office/drawing/2014/main" id="{B49178E9-34BB-4545-9BD4-85971CD24DD6}"/>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Models in SAP UI5</a:t>
            </a:r>
          </a:p>
        </p:txBody>
      </p:sp>
      <p:sp>
        <p:nvSpPr>
          <p:cNvPr id="24" name="TextBox 23">
            <a:extLst>
              <a:ext uri="{FF2B5EF4-FFF2-40B4-BE49-F238E27FC236}">
                <a16:creationId xmlns:a16="http://schemas.microsoft.com/office/drawing/2014/main" id="{63143075-42A7-43C0-9558-F2645255D54E}"/>
              </a:ext>
            </a:extLst>
          </p:cNvPr>
          <p:cNvSpPr txBox="1"/>
          <p:nvPr/>
        </p:nvSpPr>
        <p:spPr>
          <a:xfrm>
            <a:off x="261764" y="899721"/>
            <a:ext cx="11118914" cy="2308324"/>
          </a:xfrm>
          <a:prstGeom prst="rect">
            <a:avLst/>
          </a:prstGeom>
          <a:noFill/>
        </p:spPr>
        <p:txBody>
          <a:bodyPr wrap="square" rtlCol="0">
            <a:spAutoFit/>
          </a:bodyPr>
          <a:lstStyle/>
          <a:p>
            <a:pPr algn="l" fontAlgn="base"/>
            <a:r>
              <a:rPr lang="en-US" b="0" i="0" dirty="0">
                <a:solidFill>
                  <a:srgbClr val="202124"/>
                </a:solidFill>
                <a:effectLst/>
              </a:rPr>
              <a:t>The various model types supported by SAPUI5 are:</a:t>
            </a:r>
          </a:p>
          <a:p>
            <a:pPr marL="342900" indent="-342900" algn="l" fontAlgn="base">
              <a:buFont typeface="+mj-lt"/>
              <a:buAutoNum type="arabicPeriod"/>
            </a:pPr>
            <a:r>
              <a:rPr lang="en-US" b="0" i="0" dirty="0">
                <a:solidFill>
                  <a:srgbClr val="202124"/>
                </a:solidFill>
                <a:effectLst/>
              </a:rPr>
              <a:t>OData model</a:t>
            </a:r>
          </a:p>
          <a:p>
            <a:pPr marL="342900" indent="-342900" algn="l" fontAlgn="base">
              <a:buFont typeface="+mj-lt"/>
              <a:buAutoNum type="arabicPeriod"/>
            </a:pPr>
            <a:r>
              <a:rPr lang="en-US" i="0" dirty="0">
                <a:solidFill>
                  <a:srgbClr val="202124"/>
                </a:solidFill>
                <a:effectLst/>
              </a:rPr>
              <a:t>JSON model</a:t>
            </a:r>
          </a:p>
          <a:p>
            <a:pPr marL="342900" indent="-342900" algn="l" fontAlgn="base">
              <a:buFont typeface="+mj-lt"/>
              <a:buAutoNum type="arabicPeriod"/>
            </a:pPr>
            <a:r>
              <a:rPr lang="en-US" b="0" i="0" dirty="0">
                <a:solidFill>
                  <a:srgbClr val="202124"/>
                </a:solidFill>
                <a:effectLst/>
              </a:rPr>
              <a:t>XML model</a:t>
            </a:r>
          </a:p>
          <a:p>
            <a:pPr marL="342900" indent="-342900" algn="l" fontAlgn="base">
              <a:buFont typeface="+mj-lt"/>
              <a:buAutoNum type="arabicPeriod"/>
            </a:pPr>
            <a:r>
              <a:rPr lang="en-US" b="0" i="0" dirty="0">
                <a:solidFill>
                  <a:srgbClr val="202124"/>
                </a:solidFill>
                <a:effectLst/>
              </a:rPr>
              <a:t>Resource model</a:t>
            </a:r>
          </a:p>
          <a:p>
            <a:pPr marL="342900" indent="-342900" algn="l" fontAlgn="base">
              <a:buFont typeface="+mj-lt"/>
              <a:buAutoNum type="arabicPeriod"/>
            </a:pPr>
            <a:endParaRPr lang="en-US" dirty="0">
              <a:solidFill>
                <a:srgbClr val="202124"/>
              </a:solidFill>
            </a:endParaRPr>
          </a:p>
          <a:p>
            <a:pPr algn="l" fontAlgn="base"/>
            <a:r>
              <a:rPr lang="en-US" b="0" i="0" dirty="0">
                <a:solidFill>
                  <a:srgbClr val="202124"/>
                </a:solidFill>
                <a:effectLst/>
              </a:rPr>
              <a:t>Each model in SAPUI5 is mainly used to bind controls to the data brought in. The JSON model is a client-side model which is recommended for datasets with small amounts of data.</a:t>
            </a:r>
          </a:p>
        </p:txBody>
      </p:sp>
      <p:sp>
        <p:nvSpPr>
          <p:cNvPr id="25" name="Footer Placeholder 45">
            <a:extLst>
              <a:ext uri="{FF2B5EF4-FFF2-40B4-BE49-F238E27FC236}">
                <a16:creationId xmlns:a16="http://schemas.microsoft.com/office/drawing/2014/main" id="{380C9ABC-DED0-473E-BEC6-803B6F6CD0D8}"/>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26" name="TextBox 25">
            <a:extLst>
              <a:ext uri="{FF2B5EF4-FFF2-40B4-BE49-F238E27FC236}">
                <a16:creationId xmlns:a16="http://schemas.microsoft.com/office/drawing/2014/main" id="{F2B289FC-9FFD-493A-BF5B-8A871A3A56B2}"/>
              </a:ext>
            </a:extLst>
          </p:cNvPr>
          <p:cNvSpPr txBox="1"/>
          <p:nvPr/>
        </p:nvSpPr>
        <p:spPr>
          <a:xfrm>
            <a:off x="261764" y="3244334"/>
            <a:ext cx="3600450" cy="369332"/>
          </a:xfrm>
          <a:prstGeom prst="rect">
            <a:avLst/>
          </a:prstGeom>
          <a:noFill/>
        </p:spPr>
        <p:txBody>
          <a:bodyPr wrap="square" rtlCol="0">
            <a:spAutoFit/>
          </a:bodyPr>
          <a:lstStyle/>
          <a:p>
            <a:r>
              <a:rPr lang="en-US" dirty="0"/>
              <a:t>Usage of Models:</a:t>
            </a:r>
          </a:p>
        </p:txBody>
      </p:sp>
      <p:grpSp>
        <p:nvGrpSpPr>
          <p:cNvPr id="27" name="Group 26">
            <a:extLst>
              <a:ext uri="{FF2B5EF4-FFF2-40B4-BE49-F238E27FC236}">
                <a16:creationId xmlns:a16="http://schemas.microsoft.com/office/drawing/2014/main" id="{9DE8046C-F53F-4DE8-99D0-E0BBB418D032}"/>
              </a:ext>
            </a:extLst>
          </p:cNvPr>
          <p:cNvGrpSpPr/>
          <p:nvPr/>
        </p:nvGrpSpPr>
        <p:grpSpPr>
          <a:xfrm>
            <a:off x="2409654" y="3792656"/>
            <a:ext cx="6096342" cy="2730590"/>
            <a:chOff x="2894012" y="1274763"/>
            <a:chExt cx="6216163" cy="4253562"/>
          </a:xfrm>
        </p:grpSpPr>
        <p:grpSp>
          <p:nvGrpSpPr>
            <p:cNvPr id="28" name="Group 27">
              <a:extLst>
                <a:ext uri="{FF2B5EF4-FFF2-40B4-BE49-F238E27FC236}">
                  <a16:creationId xmlns:a16="http://schemas.microsoft.com/office/drawing/2014/main" id="{A33CEA4E-31A7-4110-8C4A-110D359324FC}"/>
                </a:ext>
              </a:extLst>
            </p:cNvPr>
            <p:cNvGrpSpPr/>
            <p:nvPr/>
          </p:nvGrpSpPr>
          <p:grpSpPr>
            <a:xfrm>
              <a:off x="3359637" y="1274763"/>
              <a:ext cx="5750538" cy="3773488"/>
              <a:chOff x="2038350" y="1889126"/>
              <a:chExt cx="4700588" cy="3084513"/>
            </a:xfrm>
          </p:grpSpPr>
          <p:sp>
            <p:nvSpPr>
              <p:cNvPr id="38" name="Freeform 126">
                <a:extLst>
                  <a:ext uri="{FF2B5EF4-FFF2-40B4-BE49-F238E27FC236}">
                    <a16:creationId xmlns:a16="http://schemas.microsoft.com/office/drawing/2014/main" id="{514A2F5D-98C7-4B46-98F2-6782F30D65CC}"/>
                  </a:ext>
                </a:extLst>
              </p:cNvPr>
              <p:cNvSpPr>
                <a:spLocks noEditPoints="1"/>
              </p:cNvSpPr>
              <p:nvPr/>
            </p:nvSpPr>
            <p:spPr bwMode="auto">
              <a:xfrm>
                <a:off x="2441575" y="2547042"/>
                <a:ext cx="550863" cy="2283720"/>
              </a:xfrm>
              <a:custGeom>
                <a:avLst/>
                <a:gdLst/>
                <a:ahLst/>
                <a:cxnLst>
                  <a:cxn ang="0">
                    <a:pos x="321" y="515"/>
                  </a:cxn>
                  <a:cxn ang="0">
                    <a:pos x="212" y="37"/>
                  </a:cxn>
                  <a:cxn ang="0">
                    <a:pos x="136" y="4"/>
                  </a:cxn>
                  <a:cxn ang="0">
                    <a:pos x="209" y="3"/>
                  </a:cxn>
                  <a:cxn ang="0">
                    <a:pos x="344" y="34"/>
                  </a:cxn>
                  <a:cxn ang="0">
                    <a:pos x="345" y="99"/>
                  </a:cxn>
                  <a:cxn ang="0">
                    <a:pos x="345" y="195"/>
                  </a:cxn>
                  <a:cxn ang="0">
                    <a:pos x="342" y="273"/>
                  </a:cxn>
                  <a:cxn ang="0">
                    <a:pos x="339" y="335"/>
                  </a:cxn>
                  <a:cxn ang="0">
                    <a:pos x="339" y="379"/>
                  </a:cxn>
                  <a:cxn ang="0">
                    <a:pos x="339" y="425"/>
                  </a:cxn>
                  <a:cxn ang="0">
                    <a:pos x="338" y="470"/>
                  </a:cxn>
                  <a:cxn ang="0">
                    <a:pos x="334" y="540"/>
                  </a:cxn>
                  <a:cxn ang="0">
                    <a:pos x="336" y="563"/>
                  </a:cxn>
                  <a:cxn ang="0">
                    <a:pos x="333" y="604"/>
                  </a:cxn>
                  <a:cxn ang="0">
                    <a:pos x="333" y="642"/>
                  </a:cxn>
                  <a:cxn ang="0">
                    <a:pos x="330" y="666"/>
                  </a:cxn>
                  <a:cxn ang="0">
                    <a:pos x="325" y="683"/>
                  </a:cxn>
                  <a:cxn ang="0">
                    <a:pos x="324" y="698"/>
                  </a:cxn>
                  <a:cxn ang="0">
                    <a:pos x="322" y="675"/>
                  </a:cxn>
                  <a:cxn ang="0">
                    <a:pos x="322" y="653"/>
                  </a:cxn>
                  <a:cxn ang="0">
                    <a:pos x="322" y="576"/>
                  </a:cxn>
                  <a:cxn ang="0">
                    <a:pos x="322" y="555"/>
                  </a:cxn>
                  <a:cxn ang="0">
                    <a:pos x="321" y="523"/>
                  </a:cxn>
                  <a:cxn ang="0">
                    <a:pos x="327" y="512"/>
                  </a:cxn>
                  <a:cxn ang="0">
                    <a:pos x="324" y="490"/>
                  </a:cxn>
                  <a:cxn ang="0">
                    <a:pos x="322" y="437"/>
                  </a:cxn>
                  <a:cxn ang="0">
                    <a:pos x="321" y="363"/>
                  </a:cxn>
                  <a:cxn ang="0">
                    <a:pos x="324" y="323"/>
                  </a:cxn>
                  <a:cxn ang="0">
                    <a:pos x="319" y="276"/>
                  </a:cxn>
                  <a:cxn ang="0">
                    <a:pos x="321" y="239"/>
                  </a:cxn>
                  <a:cxn ang="0">
                    <a:pos x="317" y="198"/>
                  </a:cxn>
                  <a:cxn ang="0">
                    <a:pos x="317" y="174"/>
                  </a:cxn>
                  <a:cxn ang="0">
                    <a:pos x="317" y="101"/>
                  </a:cxn>
                  <a:cxn ang="0">
                    <a:pos x="319" y="62"/>
                  </a:cxn>
                  <a:cxn ang="0">
                    <a:pos x="319" y="36"/>
                  </a:cxn>
                  <a:cxn ang="0">
                    <a:pos x="296" y="34"/>
                  </a:cxn>
                  <a:cxn ang="0">
                    <a:pos x="255" y="34"/>
                  </a:cxn>
                  <a:cxn ang="0">
                    <a:pos x="209" y="36"/>
                  </a:cxn>
                  <a:cxn ang="0">
                    <a:pos x="131" y="40"/>
                  </a:cxn>
                  <a:cxn ang="0">
                    <a:pos x="40" y="42"/>
                  </a:cxn>
                  <a:cxn ang="0">
                    <a:pos x="38" y="82"/>
                  </a:cxn>
                  <a:cxn ang="0">
                    <a:pos x="40" y="158"/>
                  </a:cxn>
                  <a:cxn ang="0">
                    <a:pos x="38" y="231"/>
                  </a:cxn>
                  <a:cxn ang="0">
                    <a:pos x="40" y="375"/>
                  </a:cxn>
                  <a:cxn ang="0">
                    <a:pos x="38" y="527"/>
                  </a:cxn>
                  <a:cxn ang="0">
                    <a:pos x="69" y="698"/>
                  </a:cxn>
                  <a:cxn ang="0">
                    <a:pos x="226" y="709"/>
                  </a:cxn>
                  <a:cxn ang="0">
                    <a:pos x="279" y="715"/>
                  </a:cxn>
                  <a:cxn ang="0">
                    <a:pos x="316" y="718"/>
                  </a:cxn>
                  <a:cxn ang="0">
                    <a:pos x="319" y="725"/>
                  </a:cxn>
                  <a:cxn ang="0">
                    <a:pos x="3" y="630"/>
                  </a:cxn>
                  <a:cxn ang="0">
                    <a:pos x="0" y="503"/>
                  </a:cxn>
                  <a:cxn ang="0">
                    <a:pos x="1" y="417"/>
                  </a:cxn>
                  <a:cxn ang="0">
                    <a:pos x="3" y="248"/>
                  </a:cxn>
                  <a:cxn ang="0">
                    <a:pos x="3" y="181"/>
                  </a:cxn>
                  <a:cxn ang="0">
                    <a:pos x="3" y="136"/>
                  </a:cxn>
                  <a:cxn ang="0">
                    <a:pos x="1" y="95"/>
                  </a:cxn>
                  <a:cxn ang="0">
                    <a:pos x="26" y="0"/>
                  </a:cxn>
                </a:cxnLst>
                <a:rect l="0" t="0" r="r" b="b"/>
                <a:pathLst>
                  <a:path w="347" h="735">
                    <a:moveTo>
                      <a:pt x="333" y="631"/>
                    </a:moveTo>
                    <a:lnTo>
                      <a:pt x="333" y="633"/>
                    </a:lnTo>
                    <a:lnTo>
                      <a:pt x="333" y="631"/>
                    </a:lnTo>
                    <a:close/>
                    <a:moveTo>
                      <a:pt x="322" y="549"/>
                    </a:moveTo>
                    <a:lnTo>
                      <a:pt x="322" y="551"/>
                    </a:lnTo>
                    <a:lnTo>
                      <a:pt x="321" y="551"/>
                    </a:lnTo>
                    <a:lnTo>
                      <a:pt x="322" y="549"/>
                    </a:lnTo>
                    <a:close/>
                    <a:moveTo>
                      <a:pt x="40" y="524"/>
                    </a:moveTo>
                    <a:lnTo>
                      <a:pt x="40" y="527"/>
                    </a:lnTo>
                    <a:lnTo>
                      <a:pt x="40" y="524"/>
                    </a:lnTo>
                    <a:close/>
                    <a:moveTo>
                      <a:pt x="319" y="512"/>
                    </a:moveTo>
                    <a:lnTo>
                      <a:pt x="321" y="515"/>
                    </a:lnTo>
                    <a:lnTo>
                      <a:pt x="321" y="518"/>
                    </a:lnTo>
                    <a:lnTo>
                      <a:pt x="319" y="518"/>
                    </a:lnTo>
                    <a:lnTo>
                      <a:pt x="319" y="512"/>
                    </a:lnTo>
                    <a:close/>
                    <a:moveTo>
                      <a:pt x="345" y="188"/>
                    </a:moveTo>
                    <a:lnTo>
                      <a:pt x="345" y="189"/>
                    </a:lnTo>
                    <a:lnTo>
                      <a:pt x="345" y="188"/>
                    </a:lnTo>
                    <a:close/>
                    <a:moveTo>
                      <a:pt x="314" y="105"/>
                    </a:moveTo>
                    <a:lnTo>
                      <a:pt x="316" y="105"/>
                    </a:lnTo>
                    <a:lnTo>
                      <a:pt x="314" y="108"/>
                    </a:lnTo>
                    <a:lnTo>
                      <a:pt x="314" y="105"/>
                    </a:lnTo>
                    <a:close/>
                    <a:moveTo>
                      <a:pt x="210" y="36"/>
                    </a:moveTo>
                    <a:lnTo>
                      <a:pt x="212" y="37"/>
                    </a:lnTo>
                    <a:lnTo>
                      <a:pt x="209" y="37"/>
                    </a:lnTo>
                    <a:lnTo>
                      <a:pt x="210" y="36"/>
                    </a:lnTo>
                    <a:close/>
                    <a:moveTo>
                      <a:pt x="319" y="1"/>
                    </a:moveTo>
                    <a:lnTo>
                      <a:pt x="321" y="1"/>
                    </a:lnTo>
                    <a:lnTo>
                      <a:pt x="317" y="3"/>
                    </a:lnTo>
                    <a:lnTo>
                      <a:pt x="319" y="1"/>
                    </a:lnTo>
                    <a:close/>
                    <a:moveTo>
                      <a:pt x="26" y="0"/>
                    </a:moveTo>
                    <a:lnTo>
                      <a:pt x="59" y="0"/>
                    </a:lnTo>
                    <a:lnTo>
                      <a:pt x="87" y="1"/>
                    </a:lnTo>
                    <a:lnTo>
                      <a:pt x="90" y="0"/>
                    </a:lnTo>
                    <a:lnTo>
                      <a:pt x="90" y="1"/>
                    </a:lnTo>
                    <a:lnTo>
                      <a:pt x="136" y="4"/>
                    </a:lnTo>
                    <a:lnTo>
                      <a:pt x="136" y="3"/>
                    </a:lnTo>
                    <a:lnTo>
                      <a:pt x="159" y="3"/>
                    </a:lnTo>
                    <a:lnTo>
                      <a:pt x="173" y="1"/>
                    </a:lnTo>
                    <a:lnTo>
                      <a:pt x="175" y="3"/>
                    </a:lnTo>
                    <a:lnTo>
                      <a:pt x="183" y="3"/>
                    </a:lnTo>
                    <a:lnTo>
                      <a:pt x="186" y="1"/>
                    </a:lnTo>
                    <a:lnTo>
                      <a:pt x="189" y="1"/>
                    </a:lnTo>
                    <a:lnTo>
                      <a:pt x="192" y="3"/>
                    </a:lnTo>
                    <a:lnTo>
                      <a:pt x="203" y="3"/>
                    </a:lnTo>
                    <a:lnTo>
                      <a:pt x="206" y="1"/>
                    </a:lnTo>
                    <a:lnTo>
                      <a:pt x="209" y="1"/>
                    </a:lnTo>
                    <a:lnTo>
                      <a:pt x="209" y="3"/>
                    </a:lnTo>
                    <a:lnTo>
                      <a:pt x="217" y="3"/>
                    </a:lnTo>
                    <a:lnTo>
                      <a:pt x="220" y="1"/>
                    </a:lnTo>
                    <a:lnTo>
                      <a:pt x="224" y="1"/>
                    </a:lnTo>
                    <a:lnTo>
                      <a:pt x="226" y="3"/>
                    </a:lnTo>
                    <a:lnTo>
                      <a:pt x="234" y="3"/>
                    </a:lnTo>
                    <a:lnTo>
                      <a:pt x="237" y="1"/>
                    </a:lnTo>
                    <a:lnTo>
                      <a:pt x="252" y="1"/>
                    </a:lnTo>
                    <a:lnTo>
                      <a:pt x="249" y="3"/>
                    </a:lnTo>
                    <a:lnTo>
                      <a:pt x="347" y="3"/>
                    </a:lnTo>
                    <a:lnTo>
                      <a:pt x="345" y="18"/>
                    </a:lnTo>
                    <a:lnTo>
                      <a:pt x="345" y="32"/>
                    </a:lnTo>
                    <a:lnTo>
                      <a:pt x="344" y="34"/>
                    </a:lnTo>
                    <a:lnTo>
                      <a:pt x="344" y="48"/>
                    </a:lnTo>
                    <a:lnTo>
                      <a:pt x="345" y="48"/>
                    </a:lnTo>
                    <a:lnTo>
                      <a:pt x="345" y="57"/>
                    </a:lnTo>
                    <a:lnTo>
                      <a:pt x="344" y="60"/>
                    </a:lnTo>
                    <a:lnTo>
                      <a:pt x="344" y="67"/>
                    </a:lnTo>
                    <a:lnTo>
                      <a:pt x="345" y="65"/>
                    </a:lnTo>
                    <a:lnTo>
                      <a:pt x="345" y="68"/>
                    </a:lnTo>
                    <a:lnTo>
                      <a:pt x="344" y="71"/>
                    </a:lnTo>
                    <a:lnTo>
                      <a:pt x="344" y="81"/>
                    </a:lnTo>
                    <a:lnTo>
                      <a:pt x="345" y="96"/>
                    </a:lnTo>
                    <a:lnTo>
                      <a:pt x="344" y="95"/>
                    </a:lnTo>
                    <a:lnTo>
                      <a:pt x="345" y="99"/>
                    </a:lnTo>
                    <a:lnTo>
                      <a:pt x="345" y="116"/>
                    </a:lnTo>
                    <a:lnTo>
                      <a:pt x="344" y="119"/>
                    </a:lnTo>
                    <a:lnTo>
                      <a:pt x="344" y="124"/>
                    </a:lnTo>
                    <a:lnTo>
                      <a:pt x="345" y="124"/>
                    </a:lnTo>
                    <a:lnTo>
                      <a:pt x="345" y="138"/>
                    </a:lnTo>
                    <a:lnTo>
                      <a:pt x="344" y="136"/>
                    </a:lnTo>
                    <a:lnTo>
                      <a:pt x="344" y="174"/>
                    </a:lnTo>
                    <a:lnTo>
                      <a:pt x="345" y="188"/>
                    </a:lnTo>
                    <a:lnTo>
                      <a:pt x="344" y="185"/>
                    </a:lnTo>
                    <a:lnTo>
                      <a:pt x="344" y="192"/>
                    </a:lnTo>
                    <a:lnTo>
                      <a:pt x="345" y="192"/>
                    </a:lnTo>
                    <a:lnTo>
                      <a:pt x="345" y="195"/>
                    </a:lnTo>
                    <a:lnTo>
                      <a:pt x="344" y="195"/>
                    </a:lnTo>
                    <a:lnTo>
                      <a:pt x="344" y="197"/>
                    </a:lnTo>
                    <a:lnTo>
                      <a:pt x="345" y="205"/>
                    </a:lnTo>
                    <a:lnTo>
                      <a:pt x="344" y="203"/>
                    </a:lnTo>
                    <a:lnTo>
                      <a:pt x="344" y="222"/>
                    </a:lnTo>
                    <a:lnTo>
                      <a:pt x="342" y="240"/>
                    </a:lnTo>
                    <a:lnTo>
                      <a:pt x="344" y="257"/>
                    </a:lnTo>
                    <a:lnTo>
                      <a:pt x="345" y="256"/>
                    </a:lnTo>
                    <a:lnTo>
                      <a:pt x="345" y="261"/>
                    </a:lnTo>
                    <a:lnTo>
                      <a:pt x="344" y="265"/>
                    </a:lnTo>
                    <a:lnTo>
                      <a:pt x="344" y="270"/>
                    </a:lnTo>
                    <a:lnTo>
                      <a:pt x="342" y="273"/>
                    </a:lnTo>
                    <a:lnTo>
                      <a:pt x="344" y="275"/>
                    </a:lnTo>
                    <a:lnTo>
                      <a:pt x="342" y="276"/>
                    </a:lnTo>
                    <a:lnTo>
                      <a:pt x="344" y="281"/>
                    </a:lnTo>
                    <a:lnTo>
                      <a:pt x="342" y="279"/>
                    </a:lnTo>
                    <a:lnTo>
                      <a:pt x="344" y="284"/>
                    </a:lnTo>
                    <a:lnTo>
                      <a:pt x="342" y="284"/>
                    </a:lnTo>
                    <a:lnTo>
                      <a:pt x="342" y="298"/>
                    </a:lnTo>
                    <a:lnTo>
                      <a:pt x="341" y="298"/>
                    </a:lnTo>
                    <a:lnTo>
                      <a:pt x="341" y="326"/>
                    </a:lnTo>
                    <a:lnTo>
                      <a:pt x="339" y="332"/>
                    </a:lnTo>
                    <a:lnTo>
                      <a:pt x="341" y="335"/>
                    </a:lnTo>
                    <a:lnTo>
                      <a:pt x="339" y="335"/>
                    </a:lnTo>
                    <a:lnTo>
                      <a:pt x="339" y="343"/>
                    </a:lnTo>
                    <a:lnTo>
                      <a:pt x="341" y="344"/>
                    </a:lnTo>
                    <a:lnTo>
                      <a:pt x="341" y="351"/>
                    </a:lnTo>
                    <a:lnTo>
                      <a:pt x="339" y="351"/>
                    </a:lnTo>
                    <a:lnTo>
                      <a:pt x="339" y="368"/>
                    </a:lnTo>
                    <a:lnTo>
                      <a:pt x="338" y="368"/>
                    </a:lnTo>
                    <a:lnTo>
                      <a:pt x="338" y="369"/>
                    </a:lnTo>
                    <a:lnTo>
                      <a:pt x="339" y="372"/>
                    </a:lnTo>
                    <a:lnTo>
                      <a:pt x="341" y="372"/>
                    </a:lnTo>
                    <a:lnTo>
                      <a:pt x="341" y="374"/>
                    </a:lnTo>
                    <a:lnTo>
                      <a:pt x="339" y="375"/>
                    </a:lnTo>
                    <a:lnTo>
                      <a:pt x="339" y="379"/>
                    </a:lnTo>
                    <a:lnTo>
                      <a:pt x="341" y="379"/>
                    </a:lnTo>
                    <a:lnTo>
                      <a:pt x="341" y="385"/>
                    </a:lnTo>
                    <a:lnTo>
                      <a:pt x="339" y="386"/>
                    </a:lnTo>
                    <a:lnTo>
                      <a:pt x="339" y="397"/>
                    </a:lnTo>
                    <a:lnTo>
                      <a:pt x="341" y="392"/>
                    </a:lnTo>
                    <a:lnTo>
                      <a:pt x="339" y="411"/>
                    </a:lnTo>
                    <a:lnTo>
                      <a:pt x="339" y="410"/>
                    </a:lnTo>
                    <a:lnTo>
                      <a:pt x="338" y="410"/>
                    </a:lnTo>
                    <a:lnTo>
                      <a:pt x="339" y="413"/>
                    </a:lnTo>
                    <a:lnTo>
                      <a:pt x="338" y="411"/>
                    </a:lnTo>
                    <a:lnTo>
                      <a:pt x="338" y="420"/>
                    </a:lnTo>
                    <a:lnTo>
                      <a:pt x="339" y="425"/>
                    </a:lnTo>
                    <a:lnTo>
                      <a:pt x="339" y="430"/>
                    </a:lnTo>
                    <a:lnTo>
                      <a:pt x="338" y="434"/>
                    </a:lnTo>
                    <a:lnTo>
                      <a:pt x="339" y="434"/>
                    </a:lnTo>
                    <a:lnTo>
                      <a:pt x="338" y="436"/>
                    </a:lnTo>
                    <a:lnTo>
                      <a:pt x="338" y="439"/>
                    </a:lnTo>
                    <a:lnTo>
                      <a:pt x="339" y="441"/>
                    </a:lnTo>
                    <a:lnTo>
                      <a:pt x="339" y="445"/>
                    </a:lnTo>
                    <a:lnTo>
                      <a:pt x="338" y="450"/>
                    </a:lnTo>
                    <a:lnTo>
                      <a:pt x="338" y="456"/>
                    </a:lnTo>
                    <a:lnTo>
                      <a:pt x="339" y="458"/>
                    </a:lnTo>
                    <a:lnTo>
                      <a:pt x="339" y="467"/>
                    </a:lnTo>
                    <a:lnTo>
                      <a:pt x="338" y="470"/>
                    </a:lnTo>
                    <a:lnTo>
                      <a:pt x="338" y="472"/>
                    </a:lnTo>
                    <a:lnTo>
                      <a:pt x="336" y="473"/>
                    </a:lnTo>
                    <a:lnTo>
                      <a:pt x="336" y="475"/>
                    </a:lnTo>
                    <a:lnTo>
                      <a:pt x="338" y="479"/>
                    </a:lnTo>
                    <a:lnTo>
                      <a:pt x="338" y="498"/>
                    </a:lnTo>
                    <a:lnTo>
                      <a:pt x="336" y="498"/>
                    </a:lnTo>
                    <a:lnTo>
                      <a:pt x="336" y="520"/>
                    </a:lnTo>
                    <a:lnTo>
                      <a:pt x="338" y="520"/>
                    </a:lnTo>
                    <a:lnTo>
                      <a:pt x="338" y="523"/>
                    </a:lnTo>
                    <a:lnTo>
                      <a:pt x="336" y="523"/>
                    </a:lnTo>
                    <a:lnTo>
                      <a:pt x="336" y="540"/>
                    </a:lnTo>
                    <a:lnTo>
                      <a:pt x="334" y="540"/>
                    </a:lnTo>
                    <a:lnTo>
                      <a:pt x="336" y="543"/>
                    </a:lnTo>
                    <a:lnTo>
                      <a:pt x="334" y="543"/>
                    </a:lnTo>
                    <a:lnTo>
                      <a:pt x="334" y="548"/>
                    </a:lnTo>
                    <a:lnTo>
                      <a:pt x="336" y="549"/>
                    </a:lnTo>
                    <a:lnTo>
                      <a:pt x="336" y="552"/>
                    </a:lnTo>
                    <a:lnTo>
                      <a:pt x="338" y="554"/>
                    </a:lnTo>
                    <a:lnTo>
                      <a:pt x="338" y="555"/>
                    </a:lnTo>
                    <a:lnTo>
                      <a:pt x="336" y="555"/>
                    </a:lnTo>
                    <a:lnTo>
                      <a:pt x="336" y="557"/>
                    </a:lnTo>
                    <a:lnTo>
                      <a:pt x="334" y="557"/>
                    </a:lnTo>
                    <a:lnTo>
                      <a:pt x="334" y="559"/>
                    </a:lnTo>
                    <a:lnTo>
                      <a:pt x="336" y="563"/>
                    </a:lnTo>
                    <a:lnTo>
                      <a:pt x="336" y="566"/>
                    </a:lnTo>
                    <a:lnTo>
                      <a:pt x="334" y="565"/>
                    </a:lnTo>
                    <a:lnTo>
                      <a:pt x="333" y="566"/>
                    </a:lnTo>
                    <a:lnTo>
                      <a:pt x="333" y="569"/>
                    </a:lnTo>
                    <a:lnTo>
                      <a:pt x="334" y="572"/>
                    </a:lnTo>
                    <a:lnTo>
                      <a:pt x="334" y="576"/>
                    </a:lnTo>
                    <a:lnTo>
                      <a:pt x="333" y="579"/>
                    </a:lnTo>
                    <a:lnTo>
                      <a:pt x="333" y="582"/>
                    </a:lnTo>
                    <a:lnTo>
                      <a:pt x="331" y="580"/>
                    </a:lnTo>
                    <a:lnTo>
                      <a:pt x="331" y="588"/>
                    </a:lnTo>
                    <a:lnTo>
                      <a:pt x="333" y="596"/>
                    </a:lnTo>
                    <a:lnTo>
                      <a:pt x="333" y="604"/>
                    </a:lnTo>
                    <a:lnTo>
                      <a:pt x="331" y="604"/>
                    </a:lnTo>
                    <a:lnTo>
                      <a:pt x="331" y="611"/>
                    </a:lnTo>
                    <a:lnTo>
                      <a:pt x="333" y="614"/>
                    </a:lnTo>
                    <a:lnTo>
                      <a:pt x="333" y="617"/>
                    </a:lnTo>
                    <a:lnTo>
                      <a:pt x="334" y="619"/>
                    </a:lnTo>
                    <a:lnTo>
                      <a:pt x="333" y="621"/>
                    </a:lnTo>
                    <a:lnTo>
                      <a:pt x="331" y="621"/>
                    </a:lnTo>
                    <a:lnTo>
                      <a:pt x="333" y="631"/>
                    </a:lnTo>
                    <a:lnTo>
                      <a:pt x="331" y="630"/>
                    </a:lnTo>
                    <a:lnTo>
                      <a:pt x="331" y="633"/>
                    </a:lnTo>
                    <a:lnTo>
                      <a:pt x="330" y="633"/>
                    </a:lnTo>
                    <a:lnTo>
                      <a:pt x="333" y="642"/>
                    </a:lnTo>
                    <a:lnTo>
                      <a:pt x="331" y="641"/>
                    </a:lnTo>
                    <a:lnTo>
                      <a:pt x="330" y="638"/>
                    </a:lnTo>
                    <a:lnTo>
                      <a:pt x="330" y="650"/>
                    </a:lnTo>
                    <a:lnTo>
                      <a:pt x="328" y="649"/>
                    </a:lnTo>
                    <a:lnTo>
                      <a:pt x="328" y="645"/>
                    </a:lnTo>
                    <a:lnTo>
                      <a:pt x="327" y="645"/>
                    </a:lnTo>
                    <a:lnTo>
                      <a:pt x="327" y="652"/>
                    </a:lnTo>
                    <a:lnTo>
                      <a:pt x="328" y="653"/>
                    </a:lnTo>
                    <a:lnTo>
                      <a:pt x="327" y="653"/>
                    </a:lnTo>
                    <a:lnTo>
                      <a:pt x="328" y="656"/>
                    </a:lnTo>
                    <a:lnTo>
                      <a:pt x="330" y="661"/>
                    </a:lnTo>
                    <a:lnTo>
                      <a:pt x="330" y="666"/>
                    </a:lnTo>
                    <a:lnTo>
                      <a:pt x="331" y="670"/>
                    </a:lnTo>
                    <a:lnTo>
                      <a:pt x="330" y="675"/>
                    </a:lnTo>
                    <a:lnTo>
                      <a:pt x="330" y="670"/>
                    </a:lnTo>
                    <a:lnTo>
                      <a:pt x="327" y="667"/>
                    </a:lnTo>
                    <a:lnTo>
                      <a:pt x="327" y="672"/>
                    </a:lnTo>
                    <a:lnTo>
                      <a:pt x="325" y="672"/>
                    </a:lnTo>
                    <a:lnTo>
                      <a:pt x="328" y="673"/>
                    </a:lnTo>
                    <a:lnTo>
                      <a:pt x="328" y="678"/>
                    </a:lnTo>
                    <a:lnTo>
                      <a:pt x="327" y="678"/>
                    </a:lnTo>
                    <a:lnTo>
                      <a:pt x="327" y="676"/>
                    </a:lnTo>
                    <a:lnTo>
                      <a:pt x="325" y="676"/>
                    </a:lnTo>
                    <a:lnTo>
                      <a:pt x="325" y="683"/>
                    </a:lnTo>
                    <a:lnTo>
                      <a:pt x="327" y="684"/>
                    </a:lnTo>
                    <a:lnTo>
                      <a:pt x="325" y="684"/>
                    </a:lnTo>
                    <a:lnTo>
                      <a:pt x="325" y="692"/>
                    </a:lnTo>
                    <a:lnTo>
                      <a:pt x="327" y="692"/>
                    </a:lnTo>
                    <a:lnTo>
                      <a:pt x="327" y="694"/>
                    </a:lnTo>
                    <a:lnTo>
                      <a:pt x="325" y="698"/>
                    </a:lnTo>
                    <a:lnTo>
                      <a:pt x="325" y="709"/>
                    </a:lnTo>
                    <a:lnTo>
                      <a:pt x="324" y="714"/>
                    </a:lnTo>
                    <a:lnTo>
                      <a:pt x="324" y="711"/>
                    </a:lnTo>
                    <a:lnTo>
                      <a:pt x="322" y="708"/>
                    </a:lnTo>
                    <a:lnTo>
                      <a:pt x="322" y="701"/>
                    </a:lnTo>
                    <a:lnTo>
                      <a:pt x="324" y="698"/>
                    </a:lnTo>
                    <a:lnTo>
                      <a:pt x="322" y="698"/>
                    </a:lnTo>
                    <a:lnTo>
                      <a:pt x="321" y="700"/>
                    </a:lnTo>
                    <a:lnTo>
                      <a:pt x="321" y="698"/>
                    </a:lnTo>
                    <a:lnTo>
                      <a:pt x="322" y="697"/>
                    </a:lnTo>
                    <a:lnTo>
                      <a:pt x="322" y="687"/>
                    </a:lnTo>
                    <a:lnTo>
                      <a:pt x="321" y="687"/>
                    </a:lnTo>
                    <a:lnTo>
                      <a:pt x="319" y="686"/>
                    </a:lnTo>
                    <a:lnTo>
                      <a:pt x="319" y="681"/>
                    </a:lnTo>
                    <a:lnTo>
                      <a:pt x="321" y="683"/>
                    </a:lnTo>
                    <a:lnTo>
                      <a:pt x="321" y="680"/>
                    </a:lnTo>
                    <a:lnTo>
                      <a:pt x="322" y="680"/>
                    </a:lnTo>
                    <a:lnTo>
                      <a:pt x="322" y="675"/>
                    </a:lnTo>
                    <a:lnTo>
                      <a:pt x="319" y="666"/>
                    </a:lnTo>
                    <a:lnTo>
                      <a:pt x="319" y="661"/>
                    </a:lnTo>
                    <a:lnTo>
                      <a:pt x="321" y="659"/>
                    </a:lnTo>
                    <a:lnTo>
                      <a:pt x="321" y="662"/>
                    </a:lnTo>
                    <a:lnTo>
                      <a:pt x="322" y="664"/>
                    </a:lnTo>
                    <a:lnTo>
                      <a:pt x="322" y="662"/>
                    </a:lnTo>
                    <a:lnTo>
                      <a:pt x="324" y="662"/>
                    </a:lnTo>
                    <a:lnTo>
                      <a:pt x="325" y="661"/>
                    </a:lnTo>
                    <a:lnTo>
                      <a:pt x="325" y="656"/>
                    </a:lnTo>
                    <a:lnTo>
                      <a:pt x="324" y="655"/>
                    </a:lnTo>
                    <a:lnTo>
                      <a:pt x="324" y="652"/>
                    </a:lnTo>
                    <a:lnTo>
                      <a:pt x="322" y="653"/>
                    </a:lnTo>
                    <a:lnTo>
                      <a:pt x="322" y="628"/>
                    </a:lnTo>
                    <a:lnTo>
                      <a:pt x="324" y="621"/>
                    </a:lnTo>
                    <a:lnTo>
                      <a:pt x="324" y="619"/>
                    </a:lnTo>
                    <a:lnTo>
                      <a:pt x="322" y="619"/>
                    </a:lnTo>
                    <a:lnTo>
                      <a:pt x="322" y="600"/>
                    </a:lnTo>
                    <a:lnTo>
                      <a:pt x="324" y="600"/>
                    </a:lnTo>
                    <a:lnTo>
                      <a:pt x="324" y="596"/>
                    </a:lnTo>
                    <a:lnTo>
                      <a:pt x="322" y="596"/>
                    </a:lnTo>
                    <a:lnTo>
                      <a:pt x="322" y="590"/>
                    </a:lnTo>
                    <a:lnTo>
                      <a:pt x="324" y="590"/>
                    </a:lnTo>
                    <a:lnTo>
                      <a:pt x="324" y="582"/>
                    </a:lnTo>
                    <a:lnTo>
                      <a:pt x="322" y="576"/>
                    </a:lnTo>
                    <a:lnTo>
                      <a:pt x="324" y="576"/>
                    </a:lnTo>
                    <a:lnTo>
                      <a:pt x="324" y="572"/>
                    </a:lnTo>
                    <a:lnTo>
                      <a:pt x="322" y="572"/>
                    </a:lnTo>
                    <a:lnTo>
                      <a:pt x="322" y="574"/>
                    </a:lnTo>
                    <a:lnTo>
                      <a:pt x="321" y="576"/>
                    </a:lnTo>
                    <a:lnTo>
                      <a:pt x="319" y="574"/>
                    </a:lnTo>
                    <a:lnTo>
                      <a:pt x="319" y="566"/>
                    </a:lnTo>
                    <a:lnTo>
                      <a:pt x="321" y="566"/>
                    </a:lnTo>
                    <a:lnTo>
                      <a:pt x="322" y="568"/>
                    </a:lnTo>
                    <a:lnTo>
                      <a:pt x="322" y="562"/>
                    </a:lnTo>
                    <a:lnTo>
                      <a:pt x="321" y="562"/>
                    </a:lnTo>
                    <a:lnTo>
                      <a:pt x="322" y="555"/>
                    </a:lnTo>
                    <a:lnTo>
                      <a:pt x="324" y="552"/>
                    </a:lnTo>
                    <a:lnTo>
                      <a:pt x="324" y="549"/>
                    </a:lnTo>
                    <a:lnTo>
                      <a:pt x="322" y="549"/>
                    </a:lnTo>
                    <a:lnTo>
                      <a:pt x="322" y="548"/>
                    </a:lnTo>
                    <a:lnTo>
                      <a:pt x="324" y="546"/>
                    </a:lnTo>
                    <a:lnTo>
                      <a:pt x="325" y="548"/>
                    </a:lnTo>
                    <a:lnTo>
                      <a:pt x="325" y="541"/>
                    </a:lnTo>
                    <a:lnTo>
                      <a:pt x="324" y="541"/>
                    </a:lnTo>
                    <a:lnTo>
                      <a:pt x="324" y="534"/>
                    </a:lnTo>
                    <a:lnTo>
                      <a:pt x="322" y="532"/>
                    </a:lnTo>
                    <a:lnTo>
                      <a:pt x="321" y="534"/>
                    </a:lnTo>
                    <a:lnTo>
                      <a:pt x="321" y="523"/>
                    </a:lnTo>
                    <a:lnTo>
                      <a:pt x="319" y="524"/>
                    </a:lnTo>
                    <a:lnTo>
                      <a:pt x="319" y="526"/>
                    </a:lnTo>
                    <a:lnTo>
                      <a:pt x="317" y="526"/>
                    </a:lnTo>
                    <a:lnTo>
                      <a:pt x="317" y="524"/>
                    </a:lnTo>
                    <a:lnTo>
                      <a:pt x="319" y="521"/>
                    </a:lnTo>
                    <a:lnTo>
                      <a:pt x="321" y="521"/>
                    </a:lnTo>
                    <a:lnTo>
                      <a:pt x="321" y="518"/>
                    </a:lnTo>
                    <a:lnTo>
                      <a:pt x="322" y="523"/>
                    </a:lnTo>
                    <a:lnTo>
                      <a:pt x="322" y="517"/>
                    </a:lnTo>
                    <a:lnTo>
                      <a:pt x="325" y="520"/>
                    </a:lnTo>
                    <a:lnTo>
                      <a:pt x="325" y="517"/>
                    </a:lnTo>
                    <a:lnTo>
                      <a:pt x="327" y="512"/>
                    </a:lnTo>
                    <a:lnTo>
                      <a:pt x="324" y="507"/>
                    </a:lnTo>
                    <a:lnTo>
                      <a:pt x="327" y="506"/>
                    </a:lnTo>
                    <a:lnTo>
                      <a:pt x="327" y="500"/>
                    </a:lnTo>
                    <a:lnTo>
                      <a:pt x="325" y="500"/>
                    </a:lnTo>
                    <a:lnTo>
                      <a:pt x="325" y="501"/>
                    </a:lnTo>
                    <a:lnTo>
                      <a:pt x="324" y="503"/>
                    </a:lnTo>
                    <a:lnTo>
                      <a:pt x="322" y="501"/>
                    </a:lnTo>
                    <a:lnTo>
                      <a:pt x="322" y="500"/>
                    </a:lnTo>
                    <a:lnTo>
                      <a:pt x="321" y="498"/>
                    </a:lnTo>
                    <a:lnTo>
                      <a:pt x="321" y="495"/>
                    </a:lnTo>
                    <a:lnTo>
                      <a:pt x="324" y="495"/>
                    </a:lnTo>
                    <a:lnTo>
                      <a:pt x="324" y="490"/>
                    </a:lnTo>
                    <a:lnTo>
                      <a:pt x="322" y="487"/>
                    </a:lnTo>
                    <a:lnTo>
                      <a:pt x="322" y="482"/>
                    </a:lnTo>
                    <a:lnTo>
                      <a:pt x="321" y="482"/>
                    </a:lnTo>
                    <a:lnTo>
                      <a:pt x="321" y="476"/>
                    </a:lnTo>
                    <a:lnTo>
                      <a:pt x="319" y="472"/>
                    </a:lnTo>
                    <a:lnTo>
                      <a:pt x="319" y="464"/>
                    </a:lnTo>
                    <a:lnTo>
                      <a:pt x="321" y="459"/>
                    </a:lnTo>
                    <a:lnTo>
                      <a:pt x="321" y="451"/>
                    </a:lnTo>
                    <a:lnTo>
                      <a:pt x="324" y="448"/>
                    </a:lnTo>
                    <a:lnTo>
                      <a:pt x="324" y="445"/>
                    </a:lnTo>
                    <a:lnTo>
                      <a:pt x="322" y="444"/>
                    </a:lnTo>
                    <a:lnTo>
                      <a:pt x="322" y="437"/>
                    </a:lnTo>
                    <a:lnTo>
                      <a:pt x="321" y="434"/>
                    </a:lnTo>
                    <a:lnTo>
                      <a:pt x="321" y="433"/>
                    </a:lnTo>
                    <a:lnTo>
                      <a:pt x="322" y="431"/>
                    </a:lnTo>
                    <a:lnTo>
                      <a:pt x="322" y="422"/>
                    </a:lnTo>
                    <a:lnTo>
                      <a:pt x="324" y="422"/>
                    </a:lnTo>
                    <a:lnTo>
                      <a:pt x="322" y="417"/>
                    </a:lnTo>
                    <a:lnTo>
                      <a:pt x="322" y="388"/>
                    </a:lnTo>
                    <a:lnTo>
                      <a:pt x="324" y="388"/>
                    </a:lnTo>
                    <a:lnTo>
                      <a:pt x="324" y="385"/>
                    </a:lnTo>
                    <a:lnTo>
                      <a:pt x="322" y="385"/>
                    </a:lnTo>
                    <a:lnTo>
                      <a:pt x="322" y="365"/>
                    </a:lnTo>
                    <a:lnTo>
                      <a:pt x="321" y="363"/>
                    </a:lnTo>
                    <a:lnTo>
                      <a:pt x="319" y="366"/>
                    </a:lnTo>
                    <a:lnTo>
                      <a:pt x="322" y="358"/>
                    </a:lnTo>
                    <a:lnTo>
                      <a:pt x="322" y="344"/>
                    </a:lnTo>
                    <a:lnTo>
                      <a:pt x="324" y="346"/>
                    </a:lnTo>
                    <a:lnTo>
                      <a:pt x="324" y="340"/>
                    </a:lnTo>
                    <a:lnTo>
                      <a:pt x="322" y="340"/>
                    </a:lnTo>
                    <a:lnTo>
                      <a:pt x="321" y="341"/>
                    </a:lnTo>
                    <a:lnTo>
                      <a:pt x="321" y="332"/>
                    </a:lnTo>
                    <a:lnTo>
                      <a:pt x="322" y="327"/>
                    </a:lnTo>
                    <a:lnTo>
                      <a:pt x="324" y="326"/>
                    </a:lnTo>
                    <a:lnTo>
                      <a:pt x="325" y="326"/>
                    </a:lnTo>
                    <a:lnTo>
                      <a:pt x="324" y="323"/>
                    </a:lnTo>
                    <a:lnTo>
                      <a:pt x="324" y="318"/>
                    </a:lnTo>
                    <a:lnTo>
                      <a:pt x="322" y="315"/>
                    </a:lnTo>
                    <a:lnTo>
                      <a:pt x="322" y="318"/>
                    </a:lnTo>
                    <a:lnTo>
                      <a:pt x="319" y="302"/>
                    </a:lnTo>
                    <a:lnTo>
                      <a:pt x="317" y="292"/>
                    </a:lnTo>
                    <a:lnTo>
                      <a:pt x="317" y="298"/>
                    </a:lnTo>
                    <a:lnTo>
                      <a:pt x="316" y="298"/>
                    </a:lnTo>
                    <a:lnTo>
                      <a:pt x="316" y="282"/>
                    </a:lnTo>
                    <a:lnTo>
                      <a:pt x="317" y="279"/>
                    </a:lnTo>
                    <a:lnTo>
                      <a:pt x="317" y="281"/>
                    </a:lnTo>
                    <a:lnTo>
                      <a:pt x="319" y="279"/>
                    </a:lnTo>
                    <a:lnTo>
                      <a:pt x="319" y="276"/>
                    </a:lnTo>
                    <a:lnTo>
                      <a:pt x="321" y="276"/>
                    </a:lnTo>
                    <a:lnTo>
                      <a:pt x="321" y="273"/>
                    </a:lnTo>
                    <a:lnTo>
                      <a:pt x="319" y="273"/>
                    </a:lnTo>
                    <a:lnTo>
                      <a:pt x="319" y="271"/>
                    </a:lnTo>
                    <a:lnTo>
                      <a:pt x="317" y="270"/>
                    </a:lnTo>
                    <a:lnTo>
                      <a:pt x="322" y="270"/>
                    </a:lnTo>
                    <a:lnTo>
                      <a:pt x="322" y="259"/>
                    </a:lnTo>
                    <a:lnTo>
                      <a:pt x="321" y="259"/>
                    </a:lnTo>
                    <a:lnTo>
                      <a:pt x="321" y="251"/>
                    </a:lnTo>
                    <a:lnTo>
                      <a:pt x="322" y="250"/>
                    </a:lnTo>
                    <a:lnTo>
                      <a:pt x="322" y="240"/>
                    </a:lnTo>
                    <a:lnTo>
                      <a:pt x="321" y="239"/>
                    </a:lnTo>
                    <a:lnTo>
                      <a:pt x="321" y="237"/>
                    </a:lnTo>
                    <a:lnTo>
                      <a:pt x="322" y="237"/>
                    </a:lnTo>
                    <a:lnTo>
                      <a:pt x="322" y="234"/>
                    </a:lnTo>
                    <a:lnTo>
                      <a:pt x="321" y="233"/>
                    </a:lnTo>
                    <a:lnTo>
                      <a:pt x="321" y="226"/>
                    </a:lnTo>
                    <a:lnTo>
                      <a:pt x="319" y="225"/>
                    </a:lnTo>
                    <a:lnTo>
                      <a:pt x="319" y="220"/>
                    </a:lnTo>
                    <a:lnTo>
                      <a:pt x="321" y="220"/>
                    </a:lnTo>
                    <a:lnTo>
                      <a:pt x="321" y="206"/>
                    </a:lnTo>
                    <a:lnTo>
                      <a:pt x="319" y="208"/>
                    </a:lnTo>
                    <a:lnTo>
                      <a:pt x="319" y="198"/>
                    </a:lnTo>
                    <a:lnTo>
                      <a:pt x="317" y="198"/>
                    </a:lnTo>
                    <a:lnTo>
                      <a:pt x="317" y="197"/>
                    </a:lnTo>
                    <a:lnTo>
                      <a:pt x="319" y="195"/>
                    </a:lnTo>
                    <a:lnTo>
                      <a:pt x="319" y="194"/>
                    </a:lnTo>
                    <a:lnTo>
                      <a:pt x="321" y="191"/>
                    </a:lnTo>
                    <a:lnTo>
                      <a:pt x="321" y="192"/>
                    </a:lnTo>
                    <a:lnTo>
                      <a:pt x="322" y="192"/>
                    </a:lnTo>
                    <a:lnTo>
                      <a:pt x="322" y="191"/>
                    </a:lnTo>
                    <a:lnTo>
                      <a:pt x="321" y="188"/>
                    </a:lnTo>
                    <a:lnTo>
                      <a:pt x="321" y="185"/>
                    </a:lnTo>
                    <a:lnTo>
                      <a:pt x="319" y="181"/>
                    </a:lnTo>
                    <a:lnTo>
                      <a:pt x="319" y="178"/>
                    </a:lnTo>
                    <a:lnTo>
                      <a:pt x="317" y="174"/>
                    </a:lnTo>
                    <a:lnTo>
                      <a:pt x="317" y="144"/>
                    </a:lnTo>
                    <a:lnTo>
                      <a:pt x="319" y="143"/>
                    </a:lnTo>
                    <a:lnTo>
                      <a:pt x="319" y="144"/>
                    </a:lnTo>
                    <a:lnTo>
                      <a:pt x="321" y="144"/>
                    </a:lnTo>
                    <a:lnTo>
                      <a:pt x="321" y="140"/>
                    </a:lnTo>
                    <a:lnTo>
                      <a:pt x="319" y="135"/>
                    </a:lnTo>
                    <a:lnTo>
                      <a:pt x="319" y="126"/>
                    </a:lnTo>
                    <a:lnTo>
                      <a:pt x="317" y="124"/>
                    </a:lnTo>
                    <a:lnTo>
                      <a:pt x="317" y="107"/>
                    </a:lnTo>
                    <a:lnTo>
                      <a:pt x="316" y="105"/>
                    </a:lnTo>
                    <a:lnTo>
                      <a:pt x="316" y="102"/>
                    </a:lnTo>
                    <a:lnTo>
                      <a:pt x="317" y="101"/>
                    </a:lnTo>
                    <a:lnTo>
                      <a:pt x="317" y="88"/>
                    </a:lnTo>
                    <a:lnTo>
                      <a:pt x="319" y="85"/>
                    </a:lnTo>
                    <a:lnTo>
                      <a:pt x="319" y="84"/>
                    </a:lnTo>
                    <a:lnTo>
                      <a:pt x="317" y="84"/>
                    </a:lnTo>
                    <a:lnTo>
                      <a:pt x="317" y="77"/>
                    </a:lnTo>
                    <a:lnTo>
                      <a:pt x="321" y="77"/>
                    </a:lnTo>
                    <a:lnTo>
                      <a:pt x="321" y="74"/>
                    </a:lnTo>
                    <a:lnTo>
                      <a:pt x="319" y="71"/>
                    </a:lnTo>
                    <a:lnTo>
                      <a:pt x="317" y="73"/>
                    </a:lnTo>
                    <a:lnTo>
                      <a:pt x="317" y="59"/>
                    </a:lnTo>
                    <a:lnTo>
                      <a:pt x="319" y="57"/>
                    </a:lnTo>
                    <a:lnTo>
                      <a:pt x="319" y="62"/>
                    </a:lnTo>
                    <a:lnTo>
                      <a:pt x="321" y="60"/>
                    </a:lnTo>
                    <a:lnTo>
                      <a:pt x="321" y="54"/>
                    </a:lnTo>
                    <a:lnTo>
                      <a:pt x="322" y="50"/>
                    </a:lnTo>
                    <a:lnTo>
                      <a:pt x="322" y="43"/>
                    </a:lnTo>
                    <a:lnTo>
                      <a:pt x="321" y="43"/>
                    </a:lnTo>
                    <a:lnTo>
                      <a:pt x="321" y="40"/>
                    </a:lnTo>
                    <a:lnTo>
                      <a:pt x="322" y="39"/>
                    </a:lnTo>
                    <a:lnTo>
                      <a:pt x="322" y="37"/>
                    </a:lnTo>
                    <a:lnTo>
                      <a:pt x="321" y="36"/>
                    </a:lnTo>
                    <a:lnTo>
                      <a:pt x="321" y="37"/>
                    </a:lnTo>
                    <a:lnTo>
                      <a:pt x="319" y="39"/>
                    </a:lnTo>
                    <a:lnTo>
                      <a:pt x="319" y="36"/>
                    </a:lnTo>
                    <a:lnTo>
                      <a:pt x="317" y="36"/>
                    </a:lnTo>
                    <a:lnTo>
                      <a:pt x="317" y="34"/>
                    </a:lnTo>
                    <a:lnTo>
                      <a:pt x="322" y="34"/>
                    </a:lnTo>
                    <a:lnTo>
                      <a:pt x="322" y="32"/>
                    </a:lnTo>
                    <a:lnTo>
                      <a:pt x="321" y="31"/>
                    </a:lnTo>
                    <a:lnTo>
                      <a:pt x="321" y="29"/>
                    </a:lnTo>
                    <a:lnTo>
                      <a:pt x="319" y="29"/>
                    </a:lnTo>
                    <a:lnTo>
                      <a:pt x="317" y="31"/>
                    </a:lnTo>
                    <a:lnTo>
                      <a:pt x="319" y="31"/>
                    </a:lnTo>
                    <a:lnTo>
                      <a:pt x="316" y="32"/>
                    </a:lnTo>
                    <a:lnTo>
                      <a:pt x="297" y="32"/>
                    </a:lnTo>
                    <a:lnTo>
                      <a:pt x="296" y="34"/>
                    </a:lnTo>
                    <a:lnTo>
                      <a:pt x="293" y="34"/>
                    </a:lnTo>
                    <a:lnTo>
                      <a:pt x="296" y="32"/>
                    </a:lnTo>
                    <a:lnTo>
                      <a:pt x="285" y="32"/>
                    </a:lnTo>
                    <a:lnTo>
                      <a:pt x="286" y="34"/>
                    </a:lnTo>
                    <a:lnTo>
                      <a:pt x="288" y="34"/>
                    </a:lnTo>
                    <a:lnTo>
                      <a:pt x="285" y="36"/>
                    </a:lnTo>
                    <a:lnTo>
                      <a:pt x="285" y="34"/>
                    </a:lnTo>
                    <a:lnTo>
                      <a:pt x="263" y="34"/>
                    </a:lnTo>
                    <a:lnTo>
                      <a:pt x="262" y="32"/>
                    </a:lnTo>
                    <a:lnTo>
                      <a:pt x="259" y="32"/>
                    </a:lnTo>
                    <a:lnTo>
                      <a:pt x="259" y="34"/>
                    </a:lnTo>
                    <a:lnTo>
                      <a:pt x="255" y="34"/>
                    </a:lnTo>
                    <a:lnTo>
                      <a:pt x="254" y="32"/>
                    </a:lnTo>
                    <a:lnTo>
                      <a:pt x="248" y="32"/>
                    </a:lnTo>
                    <a:lnTo>
                      <a:pt x="245" y="34"/>
                    </a:lnTo>
                    <a:lnTo>
                      <a:pt x="243" y="34"/>
                    </a:lnTo>
                    <a:lnTo>
                      <a:pt x="240" y="36"/>
                    </a:lnTo>
                    <a:lnTo>
                      <a:pt x="235" y="34"/>
                    </a:lnTo>
                    <a:lnTo>
                      <a:pt x="224" y="34"/>
                    </a:lnTo>
                    <a:lnTo>
                      <a:pt x="220" y="32"/>
                    </a:lnTo>
                    <a:lnTo>
                      <a:pt x="218" y="32"/>
                    </a:lnTo>
                    <a:lnTo>
                      <a:pt x="215" y="34"/>
                    </a:lnTo>
                    <a:lnTo>
                      <a:pt x="210" y="34"/>
                    </a:lnTo>
                    <a:lnTo>
                      <a:pt x="209" y="36"/>
                    </a:lnTo>
                    <a:lnTo>
                      <a:pt x="204" y="36"/>
                    </a:lnTo>
                    <a:lnTo>
                      <a:pt x="204" y="37"/>
                    </a:lnTo>
                    <a:lnTo>
                      <a:pt x="195" y="37"/>
                    </a:lnTo>
                    <a:lnTo>
                      <a:pt x="186" y="40"/>
                    </a:lnTo>
                    <a:lnTo>
                      <a:pt x="176" y="42"/>
                    </a:lnTo>
                    <a:lnTo>
                      <a:pt x="166" y="42"/>
                    </a:lnTo>
                    <a:lnTo>
                      <a:pt x="166" y="40"/>
                    </a:lnTo>
                    <a:lnTo>
                      <a:pt x="162" y="40"/>
                    </a:lnTo>
                    <a:lnTo>
                      <a:pt x="161" y="42"/>
                    </a:lnTo>
                    <a:lnTo>
                      <a:pt x="131" y="42"/>
                    </a:lnTo>
                    <a:lnTo>
                      <a:pt x="135" y="40"/>
                    </a:lnTo>
                    <a:lnTo>
                      <a:pt x="131" y="40"/>
                    </a:lnTo>
                    <a:lnTo>
                      <a:pt x="128" y="39"/>
                    </a:lnTo>
                    <a:lnTo>
                      <a:pt x="125" y="39"/>
                    </a:lnTo>
                    <a:lnTo>
                      <a:pt x="124" y="40"/>
                    </a:lnTo>
                    <a:lnTo>
                      <a:pt x="124" y="39"/>
                    </a:lnTo>
                    <a:lnTo>
                      <a:pt x="118" y="40"/>
                    </a:lnTo>
                    <a:lnTo>
                      <a:pt x="116" y="37"/>
                    </a:lnTo>
                    <a:lnTo>
                      <a:pt x="105" y="37"/>
                    </a:lnTo>
                    <a:lnTo>
                      <a:pt x="99" y="39"/>
                    </a:lnTo>
                    <a:lnTo>
                      <a:pt x="94" y="40"/>
                    </a:lnTo>
                    <a:lnTo>
                      <a:pt x="42" y="40"/>
                    </a:lnTo>
                    <a:lnTo>
                      <a:pt x="42" y="42"/>
                    </a:lnTo>
                    <a:lnTo>
                      <a:pt x="40" y="42"/>
                    </a:lnTo>
                    <a:lnTo>
                      <a:pt x="42" y="45"/>
                    </a:lnTo>
                    <a:lnTo>
                      <a:pt x="40" y="45"/>
                    </a:lnTo>
                    <a:lnTo>
                      <a:pt x="40" y="59"/>
                    </a:lnTo>
                    <a:lnTo>
                      <a:pt x="38" y="71"/>
                    </a:lnTo>
                    <a:lnTo>
                      <a:pt x="38" y="73"/>
                    </a:lnTo>
                    <a:lnTo>
                      <a:pt x="40" y="71"/>
                    </a:lnTo>
                    <a:lnTo>
                      <a:pt x="40" y="79"/>
                    </a:lnTo>
                    <a:lnTo>
                      <a:pt x="42" y="79"/>
                    </a:lnTo>
                    <a:lnTo>
                      <a:pt x="42" y="88"/>
                    </a:lnTo>
                    <a:lnTo>
                      <a:pt x="40" y="87"/>
                    </a:lnTo>
                    <a:lnTo>
                      <a:pt x="40" y="84"/>
                    </a:lnTo>
                    <a:lnTo>
                      <a:pt x="38" y="82"/>
                    </a:lnTo>
                    <a:lnTo>
                      <a:pt x="38" y="88"/>
                    </a:lnTo>
                    <a:lnTo>
                      <a:pt x="40" y="91"/>
                    </a:lnTo>
                    <a:lnTo>
                      <a:pt x="40" y="95"/>
                    </a:lnTo>
                    <a:lnTo>
                      <a:pt x="38" y="91"/>
                    </a:lnTo>
                    <a:lnTo>
                      <a:pt x="38" y="113"/>
                    </a:lnTo>
                    <a:lnTo>
                      <a:pt x="40" y="110"/>
                    </a:lnTo>
                    <a:lnTo>
                      <a:pt x="40" y="147"/>
                    </a:lnTo>
                    <a:lnTo>
                      <a:pt x="38" y="146"/>
                    </a:lnTo>
                    <a:lnTo>
                      <a:pt x="38" y="153"/>
                    </a:lnTo>
                    <a:lnTo>
                      <a:pt x="37" y="153"/>
                    </a:lnTo>
                    <a:lnTo>
                      <a:pt x="37" y="161"/>
                    </a:lnTo>
                    <a:lnTo>
                      <a:pt x="40" y="158"/>
                    </a:lnTo>
                    <a:lnTo>
                      <a:pt x="42" y="160"/>
                    </a:lnTo>
                    <a:lnTo>
                      <a:pt x="42" y="163"/>
                    </a:lnTo>
                    <a:lnTo>
                      <a:pt x="40" y="163"/>
                    </a:lnTo>
                    <a:lnTo>
                      <a:pt x="40" y="167"/>
                    </a:lnTo>
                    <a:lnTo>
                      <a:pt x="38" y="171"/>
                    </a:lnTo>
                    <a:lnTo>
                      <a:pt x="38" y="195"/>
                    </a:lnTo>
                    <a:lnTo>
                      <a:pt x="40" y="217"/>
                    </a:lnTo>
                    <a:lnTo>
                      <a:pt x="38" y="219"/>
                    </a:lnTo>
                    <a:lnTo>
                      <a:pt x="38" y="220"/>
                    </a:lnTo>
                    <a:lnTo>
                      <a:pt x="37" y="220"/>
                    </a:lnTo>
                    <a:lnTo>
                      <a:pt x="38" y="225"/>
                    </a:lnTo>
                    <a:lnTo>
                      <a:pt x="38" y="231"/>
                    </a:lnTo>
                    <a:lnTo>
                      <a:pt x="40" y="230"/>
                    </a:lnTo>
                    <a:lnTo>
                      <a:pt x="40" y="236"/>
                    </a:lnTo>
                    <a:lnTo>
                      <a:pt x="38" y="239"/>
                    </a:lnTo>
                    <a:lnTo>
                      <a:pt x="38" y="243"/>
                    </a:lnTo>
                    <a:lnTo>
                      <a:pt x="40" y="243"/>
                    </a:lnTo>
                    <a:lnTo>
                      <a:pt x="40" y="315"/>
                    </a:lnTo>
                    <a:lnTo>
                      <a:pt x="38" y="320"/>
                    </a:lnTo>
                    <a:lnTo>
                      <a:pt x="38" y="338"/>
                    </a:lnTo>
                    <a:lnTo>
                      <a:pt x="40" y="351"/>
                    </a:lnTo>
                    <a:lnTo>
                      <a:pt x="40" y="368"/>
                    </a:lnTo>
                    <a:lnTo>
                      <a:pt x="38" y="369"/>
                    </a:lnTo>
                    <a:lnTo>
                      <a:pt x="40" y="375"/>
                    </a:lnTo>
                    <a:lnTo>
                      <a:pt x="38" y="375"/>
                    </a:lnTo>
                    <a:lnTo>
                      <a:pt x="38" y="383"/>
                    </a:lnTo>
                    <a:lnTo>
                      <a:pt x="40" y="383"/>
                    </a:lnTo>
                    <a:lnTo>
                      <a:pt x="40" y="416"/>
                    </a:lnTo>
                    <a:lnTo>
                      <a:pt x="38" y="416"/>
                    </a:lnTo>
                    <a:lnTo>
                      <a:pt x="40" y="439"/>
                    </a:lnTo>
                    <a:lnTo>
                      <a:pt x="40" y="486"/>
                    </a:lnTo>
                    <a:lnTo>
                      <a:pt x="38" y="498"/>
                    </a:lnTo>
                    <a:lnTo>
                      <a:pt x="38" y="510"/>
                    </a:lnTo>
                    <a:lnTo>
                      <a:pt x="37" y="523"/>
                    </a:lnTo>
                    <a:lnTo>
                      <a:pt x="37" y="526"/>
                    </a:lnTo>
                    <a:lnTo>
                      <a:pt x="38" y="527"/>
                    </a:lnTo>
                    <a:lnTo>
                      <a:pt x="40" y="527"/>
                    </a:lnTo>
                    <a:lnTo>
                      <a:pt x="38" y="590"/>
                    </a:lnTo>
                    <a:lnTo>
                      <a:pt x="38" y="695"/>
                    </a:lnTo>
                    <a:lnTo>
                      <a:pt x="37" y="697"/>
                    </a:lnTo>
                    <a:lnTo>
                      <a:pt x="42" y="697"/>
                    </a:lnTo>
                    <a:lnTo>
                      <a:pt x="43" y="698"/>
                    </a:lnTo>
                    <a:lnTo>
                      <a:pt x="54" y="698"/>
                    </a:lnTo>
                    <a:lnTo>
                      <a:pt x="52" y="697"/>
                    </a:lnTo>
                    <a:lnTo>
                      <a:pt x="57" y="697"/>
                    </a:lnTo>
                    <a:lnTo>
                      <a:pt x="57" y="700"/>
                    </a:lnTo>
                    <a:lnTo>
                      <a:pt x="60" y="698"/>
                    </a:lnTo>
                    <a:lnTo>
                      <a:pt x="69" y="698"/>
                    </a:lnTo>
                    <a:lnTo>
                      <a:pt x="66" y="697"/>
                    </a:lnTo>
                    <a:lnTo>
                      <a:pt x="88" y="698"/>
                    </a:lnTo>
                    <a:lnTo>
                      <a:pt x="111" y="698"/>
                    </a:lnTo>
                    <a:lnTo>
                      <a:pt x="133" y="700"/>
                    </a:lnTo>
                    <a:lnTo>
                      <a:pt x="133" y="698"/>
                    </a:lnTo>
                    <a:lnTo>
                      <a:pt x="158" y="701"/>
                    </a:lnTo>
                    <a:lnTo>
                      <a:pt x="169" y="701"/>
                    </a:lnTo>
                    <a:lnTo>
                      <a:pt x="167" y="703"/>
                    </a:lnTo>
                    <a:lnTo>
                      <a:pt x="187" y="703"/>
                    </a:lnTo>
                    <a:lnTo>
                      <a:pt x="207" y="706"/>
                    </a:lnTo>
                    <a:lnTo>
                      <a:pt x="229" y="709"/>
                    </a:lnTo>
                    <a:lnTo>
                      <a:pt x="226" y="709"/>
                    </a:lnTo>
                    <a:lnTo>
                      <a:pt x="224" y="711"/>
                    </a:lnTo>
                    <a:lnTo>
                      <a:pt x="235" y="711"/>
                    </a:lnTo>
                    <a:lnTo>
                      <a:pt x="234" y="712"/>
                    </a:lnTo>
                    <a:lnTo>
                      <a:pt x="235" y="712"/>
                    </a:lnTo>
                    <a:lnTo>
                      <a:pt x="237" y="711"/>
                    </a:lnTo>
                    <a:lnTo>
                      <a:pt x="245" y="711"/>
                    </a:lnTo>
                    <a:lnTo>
                      <a:pt x="246" y="712"/>
                    </a:lnTo>
                    <a:lnTo>
                      <a:pt x="272" y="712"/>
                    </a:lnTo>
                    <a:lnTo>
                      <a:pt x="274" y="714"/>
                    </a:lnTo>
                    <a:lnTo>
                      <a:pt x="272" y="714"/>
                    </a:lnTo>
                    <a:lnTo>
                      <a:pt x="274" y="715"/>
                    </a:lnTo>
                    <a:lnTo>
                      <a:pt x="279" y="715"/>
                    </a:lnTo>
                    <a:lnTo>
                      <a:pt x="282" y="714"/>
                    </a:lnTo>
                    <a:lnTo>
                      <a:pt x="283" y="714"/>
                    </a:lnTo>
                    <a:lnTo>
                      <a:pt x="285" y="715"/>
                    </a:lnTo>
                    <a:lnTo>
                      <a:pt x="293" y="714"/>
                    </a:lnTo>
                    <a:lnTo>
                      <a:pt x="294" y="714"/>
                    </a:lnTo>
                    <a:lnTo>
                      <a:pt x="293" y="715"/>
                    </a:lnTo>
                    <a:lnTo>
                      <a:pt x="297" y="715"/>
                    </a:lnTo>
                    <a:lnTo>
                      <a:pt x="297" y="717"/>
                    </a:lnTo>
                    <a:lnTo>
                      <a:pt x="302" y="718"/>
                    </a:lnTo>
                    <a:lnTo>
                      <a:pt x="302" y="720"/>
                    </a:lnTo>
                    <a:lnTo>
                      <a:pt x="314" y="720"/>
                    </a:lnTo>
                    <a:lnTo>
                      <a:pt x="316" y="718"/>
                    </a:lnTo>
                    <a:lnTo>
                      <a:pt x="319" y="718"/>
                    </a:lnTo>
                    <a:lnTo>
                      <a:pt x="321" y="720"/>
                    </a:lnTo>
                    <a:lnTo>
                      <a:pt x="324" y="720"/>
                    </a:lnTo>
                    <a:lnTo>
                      <a:pt x="325" y="717"/>
                    </a:lnTo>
                    <a:lnTo>
                      <a:pt x="327" y="717"/>
                    </a:lnTo>
                    <a:lnTo>
                      <a:pt x="328" y="718"/>
                    </a:lnTo>
                    <a:lnTo>
                      <a:pt x="327" y="718"/>
                    </a:lnTo>
                    <a:lnTo>
                      <a:pt x="328" y="720"/>
                    </a:lnTo>
                    <a:lnTo>
                      <a:pt x="328" y="723"/>
                    </a:lnTo>
                    <a:lnTo>
                      <a:pt x="322" y="723"/>
                    </a:lnTo>
                    <a:lnTo>
                      <a:pt x="322" y="725"/>
                    </a:lnTo>
                    <a:lnTo>
                      <a:pt x="319" y="725"/>
                    </a:lnTo>
                    <a:lnTo>
                      <a:pt x="317" y="726"/>
                    </a:lnTo>
                    <a:lnTo>
                      <a:pt x="316" y="726"/>
                    </a:lnTo>
                    <a:lnTo>
                      <a:pt x="293" y="729"/>
                    </a:lnTo>
                    <a:lnTo>
                      <a:pt x="262" y="732"/>
                    </a:lnTo>
                    <a:lnTo>
                      <a:pt x="224" y="734"/>
                    </a:lnTo>
                    <a:lnTo>
                      <a:pt x="184" y="734"/>
                    </a:lnTo>
                    <a:lnTo>
                      <a:pt x="141" y="735"/>
                    </a:lnTo>
                    <a:lnTo>
                      <a:pt x="0" y="735"/>
                    </a:lnTo>
                    <a:lnTo>
                      <a:pt x="0" y="639"/>
                    </a:lnTo>
                    <a:lnTo>
                      <a:pt x="1" y="636"/>
                    </a:lnTo>
                    <a:lnTo>
                      <a:pt x="1" y="631"/>
                    </a:lnTo>
                    <a:lnTo>
                      <a:pt x="3" y="630"/>
                    </a:lnTo>
                    <a:lnTo>
                      <a:pt x="3" y="617"/>
                    </a:lnTo>
                    <a:lnTo>
                      <a:pt x="1" y="613"/>
                    </a:lnTo>
                    <a:lnTo>
                      <a:pt x="1" y="605"/>
                    </a:lnTo>
                    <a:lnTo>
                      <a:pt x="3" y="607"/>
                    </a:lnTo>
                    <a:lnTo>
                      <a:pt x="3" y="602"/>
                    </a:lnTo>
                    <a:lnTo>
                      <a:pt x="1" y="596"/>
                    </a:lnTo>
                    <a:lnTo>
                      <a:pt x="1" y="591"/>
                    </a:lnTo>
                    <a:lnTo>
                      <a:pt x="3" y="585"/>
                    </a:lnTo>
                    <a:lnTo>
                      <a:pt x="3" y="574"/>
                    </a:lnTo>
                    <a:lnTo>
                      <a:pt x="1" y="571"/>
                    </a:lnTo>
                    <a:lnTo>
                      <a:pt x="1" y="524"/>
                    </a:lnTo>
                    <a:lnTo>
                      <a:pt x="0" y="503"/>
                    </a:lnTo>
                    <a:lnTo>
                      <a:pt x="1" y="496"/>
                    </a:lnTo>
                    <a:lnTo>
                      <a:pt x="1" y="486"/>
                    </a:lnTo>
                    <a:lnTo>
                      <a:pt x="3" y="476"/>
                    </a:lnTo>
                    <a:lnTo>
                      <a:pt x="1" y="472"/>
                    </a:lnTo>
                    <a:lnTo>
                      <a:pt x="3" y="470"/>
                    </a:lnTo>
                    <a:lnTo>
                      <a:pt x="3" y="465"/>
                    </a:lnTo>
                    <a:lnTo>
                      <a:pt x="4" y="462"/>
                    </a:lnTo>
                    <a:lnTo>
                      <a:pt x="3" y="462"/>
                    </a:lnTo>
                    <a:lnTo>
                      <a:pt x="3" y="455"/>
                    </a:lnTo>
                    <a:lnTo>
                      <a:pt x="4" y="455"/>
                    </a:lnTo>
                    <a:lnTo>
                      <a:pt x="1" y="424"/>
                    </a:lnTo>
                    <a:lnTo>
                      <a:pt x="1" y="417"/>
                    </a:lnTo>
                    <a:lnTo>
                      <a:pt x="3" y="417"/>
                    </a:lnTo>
                    <a:lnTo>
                      <a:pt x="3" y="416"/>
                    </a:lnTo>
                    <a:lnTo>
                      <a:pt x="4" y="413"/>
                    </a:lnTo>
                    <a:lnTo>
                      <a:pt x="3" y="411"/>
                    </a:lnTo>
                    <a:lnTo>
                      <a:pt x="3" y="346"/>
                    </a:lnTo>
                    <a:lnTo>
                      <a:pt x="1" y="355"/>
                    </a:lnTo>
                    <a:lnTo>
                      <a:pt x="1" y="343"/>
                    </a:lnTo>
                    <a:lnTo>
                      <a:pt x="3" y="343"/>
                    </a:lnTo>
                    <a:lnTo>
                      <a:pt x="1" y="323"/>
                    </a:lnTo>
                    <a:lnTo>
                      <a:pt x="1" y="304"/>
                    </a:lnTo>
                    <a:lnTo>
                      <a:pt x="3" y="276"/>
                    </a:lnTo>
                    <a:lnTo>
                      <a:pt x="3" y="248"/>
                    </a:lnTo>
                    <a:lnTo>
                      <a:pt x="4" y="222"/>
                    </a:lnTo>
                    <a:lnTo>
                      <a:pt x="1" y="220"/>
                    </a:lnTo>
                    <a:lnTo>
                      <a:pt x="4" y="217"/>
                    </a:lnTo>
                    <a:lnTo>
                      <a:pt x="4" y="212"/>
                    </a:lnTo>
                    <a:lnTo>
                      <a:pt x="3" y="211"/>
                    </a:lnTo>
                    <a:lnTo>
                      <a:pt x="3" y="209"/>
                    </a:lnTo>
                    <a:lnTo>
                      <a:pt x="1" y="209"/>
                    </a:lnTo>
                    <a:lnTo>
                      <a:pt x="3" y="205"/>
                    </a:lnTo>
                    <a:lnTo>
                      <a:pt x="3" y="188"/>
                    </a:lnTo>
                    <a:lnTo>
                      <a:pt x="1" y="185"/>
                    </a:lnTo>
                    <a:lnTo>
                      <a:pt x="1" y="183"/>
                    </a:lnTo>
                    <a:lnTo>
                      <a:pt x="3" y="181"/>
                    </a:lnTo>
                    <a:lnTo>
                      <a:pt x="3" y="171"/>
                    </a:lnTo>
                    <a:lnTo>
                      <a:pt x="4" y="171"/>
                    </a:lnTo>
                    <a:lnTo>
                      <a:pt x="4" y="167"/>
                    </a:lnTo>
                    <a:lnTo>
                      <a:pt x="3" y="167"/>
                    </a:lnTo>
                    <a:lnTo>
                      <a:pt x="3" y="166"/>
                    </a:lnTo>
                    <a:lnTo>
                      <a:pt x="1" y="163"/>
                    </a:lnTo>
                    <a:lnTo>
                      <a:pt x="1" y="157"/>
                    </a:lnTo>
                    <a:lnTo>
                      <a:pt x="3" y="153"/>
                    </a:lnTo>
                    <a:lnTo>
                      <a:pt x="3" y="147"/>
                    </a:lnTo>
                    <a:lnTo>
                      <a:pt x="4" y="149"/>
                    </a:lnTo>
                    <a:lnTo>
                      <a:pt x="4" y="140"/>
                    </a:lnTo>
                    <a:lnTo>
                      <a:pt x="3" y="136"/>
                    </a:lnTo>
                    <a:lnTo>
                      <a:pt x="3" y="138"/>
                    </a:lnTo>
                    <a:lnTo>
                      <a:pt x="1" y="138"/>
                    </a:lnTo>
                    <a:lnTo>
                      <a:pt x="1" y="135"/>
                    </a:lnTo>
                    <a:lnTo>
                      <a:pt x="3" y="133"/>
                    </a:lnTo>
                    <a:lnTo>
                      <a:pt x="4" y="133"/>
                    </a:lnTo>
                    <a:lnTo>
                      <a:pt x="4" y="127"/>
                    </a:lnTo>
                    <a:lnTo>
                      <a:pt x="3" y="126"/>
                    </a:lnTo>
                    <a:lnTo>
                      <a:pt x="3" y="107"/>
                    </a:lnTo>
                    <a:lnTo>
                      <a:pt x="4" y="105"/>
                    </a:lnTo>
                    <a:lnTo>
                      <a:pt x="3" y="102"/>
                    </a:lnTo>
                    <a:lnTo>
                      <a:pt x="3" y="99"/>
                    </a:lnTo>
                    <a:lnTo>
                      <a:pt x="1" y="95"/>
                    </a:lnTo>
                    <a:lnTo>
                      <a:pt x="1" y="93"/>
                    </a:lnTo>
                    <a:lnTo>
                      <a:pt x="3" y="90"/>
                    </a:lnTo>
                    <a:lnTo>
                      <a:pt x="3" y="87"/>
                    </a:lnTo>
                    <a:lnTo>
                      <a:pt x="1" y="81"/>
                    </a:lnTo>
                    <a:lnTo>
                      <a:pt x="3" y="77"/>
                    </a:lnTo>
                    <a:lnTo>
                      <a:pt x="3" y="70"/>
                    </a:lnTo>
                    <a:lnTo>
                      <a:pt x="1" y="73"/>
                    </a:lnTo>
                    <a:lnTo>
                      <a:pt x="1" y="63"/>
                    </a:lnTo>
                    <a:lnTo>
                      <a:pt x="3" y="63"/>
                    </a:lnTo>
                    <a:lnTo>
                      <a:pt x="3" y="1"/>
                    </a:lnTo>
                    <a:lnTo>
                      <a:pt x="20" y="1"/>
                    </a:lnTo>
                    <a:lnTo>
                      <a:pt x="2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9" name="Freeform 138">
                <a:extLst>
                  <a:ext uri="{FF2B5EF4-FFF2-40B4-BE49-F238E27FC236}">
                    <a16:creationId xmlns:a16="http://schemas.microsoft.com/office/drawing/2014/main" id="{2694B016-DB1D-421A-AD22-B8B96A2A6643}"/>
                  </a:ext>
                </a:extLst>
              </p:cNvPr>
              <p:cNvSpPr>
                <a:spLocks noEditPoints="1"/>
              </p:cNvSpPr>
              <p:nvPr/>
            </p:nvSpPr>
            <p:spPr bwMode="auto">
              <a:xfrm>
                <a:off x="3228975" y="2304683"/>
                <a:ext cx="552450" cy="2526082"/>
              </a:xfrm>
              <a:custGeom>
                <a:avLst/>
                <a:gdLst/>
                <a:ahLst/>
                <a:cxnLst>
                  <a:cxn ang="0">
                    <a:pos x="317" y="745"/>
                  </a:cxn>
                  <a:cxn ang="0">
                    <a:pos x="1" y="529"/>
                  </a:cxn>
                  <a:cxn ang="0">
                    <a:pos x="320" y="110"/>
                  </a:cxn>
                  <a:cxn ang="0">
                    <a:pos x="108" y="0"/>
                  </a:cxn>
                  <a:cxn ang="0">
                    <a:pos x="231" y="2"/>
                  </a:cxn>
                  <a:cxn ang="0">
                    <a:pos x="293" y="2"/>
                  </a:cxn>
                  <a:cxn ang="0">
                    <a:pos x="344" y="130"/>
                  </a:cxn>
                  <a:cxn ang="0">
                    <a:pos x="344" y="177"/>
                  </a:cxn>
                  <a:cxn ang="0">
                    <a:pos x="345" y="318"/>
                  </a:cxn>
                  <a:cxn ang="0">
                    <a:pos x="345" y="405"/>
                  </a:cxn>
                  <a:cxn ang="0">
                    <a:pos x="341" y="490"/>
                  </a:cxn>
                  <a:cxn ang="0">
                    <a:pos x="339" y="563"/>
                  </a:cxn>
                  <a:cxn ang="0">
                    <a:pos x="337" y="653"/>
                  </a:cxn>
                  <a:cxn ang="0">
                    <a:pos x="337" y="733"/>
                  </a:cxn>
                  <a:cxn ang="0">
                    <a:pos x="336" y="779"/>
                  </a:cxn>
                  <a:cxn ang="0">
                    <a:pos x="334" y="838"/>
                  </a:cxn>
                  <a:cxn ang="0">
                    <a:pos x="330" y="909"/>
                  </a:cxn>
                  <a:cxn ang="0">
                    <a:pos x="327" y="939"/>
                  </a:cxn>
                  <a:cxn ang="0">
                    <a:pos x="324" y="945"/>
                  </a:cxn>
                  <a:cxn ang="0">
                    <a:pos x="322" y="909"/>
                  </a:cxn>
                  <a:cxn ang="0">
                    <a:pos x="324" y="860"/>
                  </a:cxn>
                  <a:cxn ang="0">
                    <a:pos x="325" y="812"/>
                  </a:cxn>
                  <a:cxn ang="0">
                    <a:pos x="324" y="788"/>
                  </a:cxn>
                  <a:cxn ang="0">
                    <a:pos x="324" y="765"/>
                  </a:cxn>
                  <a:cxn ang="0">
                    <a:pos x="319" y="737"/>
                  </a:cxn>
                  <a:cxn ang="0">
                    <a:pos x="325" y="734"/>
                  </a:cxn>
                  <a:cxn ang="0">
                    <a:pos x="322" y="703"/>
                  </a:cxn>
                  <a:cxn ang="0">
                    <a:pos x="320" y="656"/>
                  </a:cxn>
                  <a:cxn ang="0">
                    <a:pos x="324" y="610"/>
                  </a:cxn>
                  <a:cxn ang="0">
                    <a:pos x="320" y="539"/>
                  </a:cxn>
                  <a:cxn ang="0">
                    <a:pos x="324" y="489"/>
                  </a:cxn>
                  <a:cxn ang="0">
                    <a:pos x="317" y="452"/>
                  </a:cxn>
                  <a:cxn ang="0">
                    <a:pos x="319" y="417"/>
                  </a:cxn>
                  <a:cxn ang="0">
                    <a:pos x="322" y="369"/>
                  </a:cxn>
                  <a:cxn ang="0">
                    <a:pos x="319" y="337"/>
                  </a:cxn>
                  <a:cxn ang="0">
                    <a:pos x="317" y="284"/>
                  </a:cxn>
                  <a:cxn ang="0">
                    <a:pos x="317" y="213"/>
                  </a:cxn>
                  <a:cxn ang="0">
                    <a:pos x="317" y="175"/>
                  </a:cxn>
                  <a:cxn ang="0">
                    <a:pos x="319" y="154"/>
                  </a:cxn>
                  <a:cxn ang="0">
                    <a:pos x="320" y="102"/>
                  </a:cxn>
                  <a:cxn ang="0">
                    <a:pos x="319" y="43"/>
                  </a:cxn>
                  <a:cxn ang="0">
                    <a:pos x="305" y="33"/>
                  </a:cxn>
                  <a:cxn ang="0">
                    <a:pos x="263" y="37"/>
                  </a:cxn>
                  <a:cxn ang="0">
                    <a:pos x="148" y="39"/>
                  </a:cxn>
                  <a:cxn ang="0">
                    <a:pos x="40" y="87"/>
                  </a:cxn>
                  <a:cxn ang="0">
                    <a:pos x="38" y="197"/>
                  </a:cxn>
                  <a:cxn ang="0">
                    <a:pos x="40" y="268"/>
                  </a:cxn>
                  <a:cxn ang="0">
                    <a:pos x="40" y="396"/>
                  </a:cxn>
                  <a:cxn ang="0">
                    <a:pos x="41" y="517"/>
                  </a:cxn>
                  <a:cxn ang="0">
                    <a:pos x="37" y="919"/>
                  </a:cxn>
                  <a:cxn ang="0">
                    <a:pos x="116" y="965"/>
                  </a:cxn>
                  <a:cxn ang="0">
                    <a:pos x="212" y="975"/>
                  </a:cxn>
                  <a:cxn ang="0">
                    <a:pos x="285" y="978"/>
                  </a:cxn>
                  <a:cxn ang="0">
                    <a:pos x="324" y="984"/>
                  </a:cxn>
                  <a:cxn ang="0">
                    <a:pos x="227" y="996"/>
                  </a:cxn>
                  <a:cxn ang="0">
                    <a:pos x="1" y="746"/>
                  </a:cxn>
                  <a:cxn ang="0">
                    <a:pos x="3" y="585"/>
                  </a:cxn>
                  <a:cxn ang="0">
                    <a:pos x="4" y="517"/>
                  </a:cxn>
                  <a:cxn ang="0">
                    <a:pos x="3" y="307"/>
                  </a:cxn>
                  <a:cxn ang="0">
                    <a:pos x="3" y="228"/>
                  </a:cxn>
                  <a:cxn ang="0">
                    <a:pos x="3" y="154"/>
                  </a:cxn>
                  <a:cxn ang="0">
                    <a:pos x="4" y="62"/>
                  </a:cxn>
                </a:cxnLst>
                <a:rect l="0" t="0" r="r" b="b"/>
                <a:pathLst>
                  <a:path w="348" h="999">
                    <a:moveTo>
                      <a:pt x="320" y="958"/>
                    </a:moveTo>
                    <a:lnTo>
                      <a:pt x="322" y="958"/>
                    </a:lnTo>
                    <a:lnTo>
                      <a:pt x="322" y="959"/>
                    </a:lnTo>
                    <a:lnTo>
                      <a:pt x="320" y="964"/>
                    </a:lnTo>
                    <a:lnTo>
                      <a:pt x="320" y="958"/>
                    </a:lnTo>
                    <a:close/>
                    <a:moveTo>
                      <a:pt x="334" y="857"/>
                    </a:moveTo>
                    <a:lnTo>
                      <a:pt x="334" y="858"/>
                    </a:lnTo>
                    <a:lnTo>
                      <a:pt x="333" y="860"/>
                    </a:lnTo>
                    <a:lnTo>
                      <a:pt x="334" y="857"/>
                    </a:lnTo>
                    <a:close/>
                    <a:moveTo>
                      <a:pt x="319" y="737"/>
                    </a:moveTo>
                    <a:lnTo>
                      <a:pt x="319" y="740"/>
                    </a:lnTo>
                    <a:lnTo>
                      <a:pt x="317" y="745"/>
                    </a:lnTo>
                    <a:lnTo>
                      <a:pt x="317" y="740"/>
                    </a:lnTo>
                    <a:lnTo>
                      <a:pt x="319" y="737"/>
                    </a:lnTo>
                    <a:close/>
                    <a:moveTo>
                      <a:pt x="322" y="563"/>
                    </a:moveTo>
                    <a:lnTo>
                      <a:pt x="322" y="565"/>
                    </a:lnTo>
                    <a:lnTo>
                      <a:pt x="322" y="563"/>
                    </a:lnTo>
                    <a:close/>
                    <a:moveTo>
                      <a:pt x="324" y="562"/>
                    </a:moveTo>
                    <a:lnTo>
                      <a:pt x="324" y="563"/>
                    </a:lnTo>
                    <a:lnTo>
                      <a:pt x="322" y="563"/>
                    </a:lnTo>
                    <a:lnTo>
                      <a:pt x="324" y="562"/>
                    </a:lnTo>
                    <a:close/>
                    <a:moveTo>
                      <a:pt x="1" y="529"/>
                    </a:moveTo>
                    <a:lnTo>
                      <a:pt x="1" y="531"/>
                    </a:lnTo>
                    <a:lnTo>
                      <a:pt x="1" y="529"/>
                    </a:lnTo>
                    <a:close/>
                    <a:moveTo>
                      <a:pt x="345" y="310"/>
                    </a:moveTo>
                    <a:lnTo>
                      <a:pt x="345" y="315"/>
                    </a:lnTo>
                    <a:lnTo>
                      <a:pt x="345" y="310"/>
                    </a:lnTo>
                    <a:close/>
                    <a:moveTo>
                      <a:pt x="3" y="166"/>
                    </a:moveTo>
                    <a:lnTo>
                      <a:pt x="3" y="168"/>
                    </a:lnTo>
                    <a:lnTo>
                      <a:pt x="1" y="169"/>
                    </a:lnTo>
                    <a:lnTo>
                      <a:pt x="1" y="168"/>
                    </a:lnTo>
                    <a:lnTo>
                      <a:pt x="3" y="166"/>
                    </a:lnTo>
                    <a:close/>
                    <a:moveTo>
                      <a:pt x="317" y="102"/>
                    </a:moveTo>
                    <a:lnTo>
                      <a:pt x="319" y="107"/>
                    </a:lnTo>
                    <a:lnTo>
                      <a:pt x="320" y="109"/>
                    </a:lnTo>
                    <a:lnTo>
                      <a:pt x="320" y="110"/>
                    </a:lnTo>
                    <a:lnTo>
                      <a:pt x="322" y="113"/>
                    </a:lnTo>
                    <a:lnTo>
                      <a:pt x="322" y="118"/>
                    </a:lnTo>
                    <a:lnTo>
                      <a:pt x="320" y="116"/>
                    </a:lnTo>
                    <a:lnTo>
                      <a:pt x="320" y="118"/>
                    </a:lnTo>
                    <a:lnTo>
                      <a:pt x="319" y="118"/>
                    </a:lnTo>
                    <a:lnTo>
                      <a:pt x="319" y="112"/>
                    </a:lnTo>
                    <a:lnTo>
                      <a:pt x="317" y="110"/>
                    </a:lnTo>
                    <a:lnTo>
                      <a:pt x="317" y="102"/>
                    </a:lnTo>
                    <a:close/>
                    <a:moveTo>
                      <a:pt x="18" y="0"/>
                    </a:moveTo>
                    <a:lnTo>
                      <a:pt x="86" y="0"/>
                    </a:lnTo>
                    <a:lnTo>
                      <a:pt x="103" y="2"/>
                    </a:lnTo>
                    <a:lnTo>
                      <a:pt x="108" y="0"/>
                    </a:lnTo>
                    <a:lnTo>
                      <a:pt x="108" y="2"/>
                    </a:lnTo>
                    <a:lnTo>
                      <a:pt x="139" y="2"/>
                    </a:lnTo>
                    <a:lnTo>
                      <a:pt x="169" y="3"/>
                    </a:lnTo>
                    <a:lnTo>
                      <a:pt x="167" y="2"/>
                    </a:lnTo>
                    <a:lnTo>
                      <a:pt x="173" y="2"/>
                    </a:lnTo>
                    <a:lnTo>
                      <a:pt x="176" y="3"/>
                    </a:lnTo>
                    <a:lnTo>
                      <a:pt x="195" y="3"/>
                    </a:lnTo>
                    <a:lnTo>
                      <a:pt x="214" y="2"/>
                    </a:lnTo>
                    <a:lnTo>
                      <a:pt x="215" y="2"/>
                    </a:lnTo>
                    <a:lnTo>
                      <a:pt x="217" y="3"/>
                    </a:lnTo>
                    <a:lnTo>
                      <a:pt x="226" y="3"/>
                    </a:lnTo>
                    <a:lnTo>
                      <a:pt x="231" y="2"/>
                    </a:lnTo>
                    <a:lnTo>
                      <a:pt x="248" y="2"/>
                    </a:lnTo>
                    <a:lnTo>
                      <a:pt x="246" y="3"/>
                    </a:lnTo>
                    <a:lnTo>
                      <a:pt x="251" y="3"/>
                    </a:lnTo>
                    <a:lnTo>
                      <a:pt x="254" y="2"/>
                    </a:lnTo>
                    <a:lnTo>
                      <a:pt x="258" y="2"/>
                    </a:lnTo>
                    <a:lnTo>
                      <a:pt x="258" y="3"/>
                    </a:lnTo>
                    <a:lnTo>
                      <a:pt x="268" y="3"/>
                    </a:lnTo>
                    <a:lnTo>
                      <a:pt x="271" y="2"/>
                    </a:lnTo>
                    <a:lnTo>
                      <a:pt x="279" y="2"/>
                    </a:lnTo>
                    <a:lnTo>
                      <a:pt x="280" y="3"/>
                    </a:lnTo>
                    <a:lnTo>
                      <a:pt x="289" y="3"/>
                    </a:lnTo>
                    <a:lnTo>
                      <a:pt x="293" y="2"/>
                    </a:lnTo>
                    <a:lnTo>
                      <a:pt x="316" y="2"/>
                    </a:lnTo>
                    <a:lnTo>
                      <a:pt x="311" y="3"/>
                    </a:lnTo>
                    <a:lnTo>
                      <a:pt x="348" y="3"/>
                    </a:lnTo>
                    <a:lnTo>
                      <a:pt x="348" y="67"/>
                    </a:lnTo>
                    <a:lnTo>
                      <a:pt x="347" y="67"/>
                    </a:lnTo>
                    <a:lnTo>
                      <a:pt x="348" y="82"/>
                    </a:lnTo>
                    <a:lnTo>
                      <a:pt x="348" y="88"/>
                    </a:lnTo>
                    <a:lnTo>
                      <a:pt x="347" y="87"/>
                    </a:lnTo>
                    <a:lnTo>
                      <a:pt x="347" y="106"/>
                    </a:lnTo>
                    <a:lnTo>
                      <a:pt x="345" y="124"/>
                    </a:lnTo>
                    <a:lnTo>
                      <a:pt x="345" y="127"/>
                    </a:lnTo>
                    <a:lnTo>
                      <a:pt x="344" y="130"/>
                    </a:lnTo>
                    <a:lnTo>
                      <a:pt x="344" y="137"/>
                    </a:lnTo>
                    <a:lnTo>
                      <a:pt x="345" y="138"/>
                    </a:lnTo>
                    <a:lnTo>
                      <a:pt x="345" y="140"/>
                    </a:lnTo>
                    <a:lnTo>
                      <a:pt x="347" y="143"/>
                    </a:lnTo>
                    <a:lnTo>
                      <a:pt x="347" y="147"/>
                    </a:lnTo>
                    <a:lnTo>
                      <a:pt x="345" y="143"/>
                    </a:lnTo>
                    <a:lnTo>
                      <a:pt x="345" y="151"/>
                    </a:lnTo>
                    <a:lnTo>
                      <a:pt x="344" y="152"/>
                    </a:lnTo>
                    <a:lnTo>
                      <a:pt x="344" y="160"/>
                    </a:lnTo>
                    <a:lnTo>
                      <a:pt x="345" y="160"/>
                    </a:lnTo>
                    <a:lnTo>
                      <a:pt x="345" y="175"/>
                    </a:lnTo>
                    <a:lnTo>
                      <a:pt x="344" y="177"/>
                    </a:lnTo>
                    <a:lnTo>
                      <a:pt x="345" y="197"/>
                    </a:lnTo>
                    <a:lnTo>
                      <a:pt x="345" y="233"/>
                    </a:lnTo>
                    <a:lnTo>
                      <a:pt x="347" y="231"/>
                    </a:lnTo>
                    <a:lnTo>
                      <a:pt x="347" y="236"/>
                    </a:lnTo>
                    <a:lnTo>
                      <a:pt x="345" y="239"/>
                    </a:lnTo>
                    <a:lnTo>
                      <a:pt x="345" y="258"/>
                    </a:lnTo>
                    <a:lnTo>
                      <a:pt x="344" y="256"/>
                    </a:lnTo>
                    <a:lnTo>
                      <a:pt x="344" y="303"/>
                    </a:lnTo>
                    <a:lnTo>
                      <a:pt x="345" y="310"/>
                    </a:lnTo>
                    <a:lnTo>
                      <a:pt x="344" y="309"/>
                    </a:lnTo>
                    <a:lnTo>
                      <a:pt x="344" y="317"/>
                    </a:lnTo>
                    <a:lnTo>
                      <a:pt x="345" y="318"/>
                    </a:lnTo>
                    <a:lnTo>
                      <a:pt x="345" y="320"/>
                    </a:lnTo>
                    <a:lnTo>
                      <a:pt x="347" y="323"/>
                    </a:lnTo>
                    <a:lnTo>
                      <a:pt x="347" y="326"/>
                    </a:lnTo>
                    <a:lnTo>
                      <a:pt x="345" y="326"/>
                    </a:lnTo>
                    <a:lnTo>
                      <a:pt x="345" y="323"/>
                    </a:lnTo>
                    <a:lnTo>
                      <a:pt x="344" y="323"/>
                    </a:lnTo>
                    <a:lnTo>
                      <a:pt x="344" y="324"/>
                    </a:lnTo>
                    <a:lnTo>
                      <a:pt x="345" y="334"/>
                    </a:lnTo>
                    <a:lnTo>
                      <a:pt x="344" y="334"/>
                    </a:lnTo>
                    <a:lnTo>
                      <a:pt x="344" y="400"/>
                    </a:lnTo>
                    <a:lnTo>
                      <a:pt x="345" y="400"/>
                    </a:lnTo>
                    <a:lnTo>
                      <a:pt x="345" y="405"/>
                    </a:lnTo>
                    <a:lnTo>
                      <a:pt x="344" y="408"/>
                    </a:lnTo>
                    <a:lnTo>
                      <a:pt x="344" y="417"/>
                    </a:lnTo>
                    <a:lnTo>
                      <a:pt x="342" y="421"/>
                    </a:lnTo>
                    <a:lnTo>
                      <a:pt x="344" y="422"/>
                    </a:lnTo>
                    <a:lnTo>
                      <a:pt x="342" y="425"/>
                    </a:lnTo>
                    <a:lnTo>
                      <a:pt x="344" y="430"/>
                    </a:lnTo>
                    <a:lnTo>
                      <a:pt x="342" y="430"/>
                    </a:lnTo>
                    <a:lnTo>
                      <a:pt x="344" y="435"/>
                    </a:lnTo>
                    <a:lnTo>
                      <a:pt x="342" y="435"/>
                    </a:lnTo>
                    <a:lnTo>
                      <a:pt x="342" y="481"/>
                    </a:lnTo>
                    <a:lnTo>
                      <a:pt x="341" y="478"/>
                    </a:lnTo>
                    <a:lnTo>
                      <a:pt x="341" y="490"/>
                    </a:lnTo>
                    <a:lnTo>
                      <a:pt x="342" y="489"/>
                    </a:lnTo>
                    <a:lnTo>
                      <a:pt x="341" y="495"/>
                    </a:lnTo>
                    <a:lnTo>
                      <a:pt x="341" y="518"/>
                    </a:lnTo>
                    <a:lnTo>
                      <a:pt x="339" y="518"/>
                    </a:lnTo>
                    <a:lnTo>
                      <a:pt x="339" y="546"/>
                    </a:lnTo>
                    <a:lnTo>
                      <a:pt x="341" y="546"/>
                    </a:lnTo>
                    <a:lnTo>
                      <a:pt x="341" y="548"/>
                    </a:lnTo>
                    <a:lnTo>
                      <a:pt x="339" y="549"/>
                    </a:lnTo>
                    <a:lnTo>
                      <a:pt x="339" y="554"/>
                    </a:lnTo>
                    <a:lnTo>
                      <a:pt x="341" y="554"/>
                    </a:lnTo>
                    <a:lnTo>
                      <a:pt x="341" y="562"/>
                    </a:lnTo>
                    <a:lnTo>
                      <a:pt x="339" y="563"/>
                    </a:lnTo>
                    <a:lnTo>
                      <a:pt x="339" y="577"/>
                    </a:lnTo>
                    <a:lnTo>
                      <a:pt x="341" y="573"/>
                    </a:lnTo>
                    <a:lnTo>
                      <a:pt x="341" y="594"/>
                    </a:lnTo>
                    <a:lnTo>
                      <a:pt x="339" y="594"/>
                    </a:lnTo>
                    <a:lnTo>
                      <a:pt x="339" y="596"/>
                    </a:lnTo>
                    <a:lnTo>
                      <a:pt x="337" y="605"/>
                    </a:lnTo>
                    <a:lnTo>
                      <a:pt x="339" y="616"/>
                    </a:lnTo>
                    <a:lnTo>
                      <a:pt x="337" y="625"/>
                    </a:lnTo>
                    <a:lnTo>
                      <a:pt x="339" y="625"/>
                    </a:lnTo>
                    <a:lnTo>
                      <a:pt x="339" y="638"/>
                    </a:lnTo>
                    <a:lnTo>
                      <a:pt x="337" y="643"/>
                    </a:lnTo>
                    <a:lnTo>
                      <a:pt x="337" y="653"/>
                    </a:lnTo>
                    <a:lnTo>
                      <a:pt x="339" y="655"/>
                    </a:lnTo>
                    <a:lnTo>
                      <a:pt x="339" y="670"/>
                    </a:lnTo>
                    <a:lnTo>
                      <a:pt x="337" y="672"/>
                    </a:lnTo>
                    <a:lnTo>
                      <a:pt x="337" y="674"/>
                    </a:lnTo>
                    <a:lnTo>
                      <a:pt x="336" y="675"/>
                    </a:lnTo>
                    <a:lnTo>
                      <a:pt x="337" y="691"/>
                    </a:lnTo>
                    <a:lnTo>
                      <a:pt x="337" y="706"/>
                    </a:lnTo>
                    <a:lnTo>
                      <a:pt x="336" y="705"/>
                    </a:lnTo>
                    <a:lnTo>
                      <a:pt x="336" y="711"/>
                    </a:lnTo>
                    <a:lnTo>
                      <a:pt x="337" y="722"/>
                    </a:lnTo>
                    <a:lnTo>
                      <a:pt x="336" y="734"/>
                    </a:lnTo>
                    <a:lnTo>
                      <a:pt x="337" y="733"/>
                    </a:lnTo>
                    <a:lnTo>
                      <a:pt x="337" y="736"/>
                    </a:lnTo>
                    <a:lnTo>
                      <a:pt x="336" y="737"/>
                    </a:lnTo>
                    <a:lnTo>
                      <a:pt x="336" y="742"/>
                    </a:lnTo>
                    <a:lnTo>
                      <a:pt x="337" y="742"/>
                    </a:lnTo>
                    <a:lnTo>
                      <a:pt x="337" y="754"/>
                    </a:lnTo>
                    <a:lnTo>
                      <a:pt x="336" y="756"/>
                    </a:lnTo>
                    <a:lnTo>
                      <a:pt x="336" y="770"/>
                    </a:lnTo>
                    <a:lnTo>
                      <a:pt x="337" y="770"/>
                    </a:lnTo>
                    <a:lnTo>
                      <a:pt x="336" y="773"/>
                    </a:lnTo>
                    <a:lnTo>
                      <a:pt x="337" y="774"/>
                    </a:lnTo>
                    <a:lnTo>
                      <a:pt x="337" y="778"/>
                    </a:lnTo>
                    <a:lnTo>
                      <a:pt x="336" y="779"/>
                    </a:lnTo>
                    <a:lnTo>
                      <a:pt x="336" y="788"/>
                    </a:lnTo>
                    <a:lnTo>
                      <a:pt x="337" y="795"/>
                    </a:lnTo>
                    <a:lnTo>
                      <a:pt x="334" y="788"/>
                    </a:lnTo>
                    <a:lnTo>
                      <a:pt x="333" y="791"/>
                    </a:lnTo>
                    <a:lnTo>
                      <a:pt x="334" y="796"/>
                    </a:lnTo>
                    <a:lnTo>
                      <a:pt x="334" y="807"/>
                    </a:lnTo>
                    <a:lnTo>
                      <a:pt x="333" y="809"/>
                    </a:lnTo>
                    <a:lnTo>
                      <a:pt x="333" y="810"/>
                    </a:lnTo>
                    <a:lnTo>
                      <a:pt x="331" y="807"/>
                    </a:lnTo>
                    <a:lnTo>
                      <a:pt x="333" y="819"/>
                    </a:lnTo>
                    <a:lnTo>
                      <a:pt x="333" y="827"/>
                    </a:lnTo>
                    <a:lnTo>
                      <a:pt x="334" y="838"/>
                    </a:lnTo>
                    <a:lnTo>
                      <a:pt x="333" y="838"/>
                    </a:lnTo>
                    <a:lnTo>
                      <a:pt x="333" y="874"/>
                    </a:lnTo>
                    <a:lnTo>
                      <a:pt x="331" y="874"/>
                    </a:lnTo>
                    <a:lnTo>
                      <a:pt x="331" y="877"/>
                    </a:lnTo>
                    <a:lnTo>
                      <a:pt x="333" y="888"/>
                    </a:lnTo>
                    <a:lnTo>
                      <a:pt x="331" y="886"/>
                    </a:lnTo>
                    <a:lnTo>
                      <a:pt x="331" y="883"/>
                    </a:lnTo>
                    <a:lnTo>
                      <a:pt x="330" y="881"/>
                    </a:lnTo>
                    <a:lnTo>
                      <a:pt x="330" y="894"/>
                    </a:lnTo>
                    <a:lnTo>
                      <a:pt x="328" y="892"/>
                    </a:lnTo>
                    <a:lnTo>
                      <a:pt x="328" y="900"/>
                    </a:lnTo>
                    <a:lnTo>
                      <a:pt x="330" y="909"/>
                    </a:lnTo>
                    <a:lnTo>
                      <a:pt x="331" y="917"/>
                    </a:lnTo>
                    <a:lnTo>
                      <a:pt x="330" y="928"/>
                    </a:lnTo>
                    <a:lnTo>
                      <a:pt x="330" y="922"/>
                    </a:lnTo>
                    <a:lnTo>
                      <a:pt x="328" y="922"/>
                    </a:lnTo>
                    <a:lnTo>
                      <a:pt x="328" y="923"/>
                    </a:lnTo>
                    <a:lnTo>
                      <a:pt x="327" y="923"/>
                    </a:lnTo>
                    <a:lnTo>
                      <a:pt x="327" y="925"/>
                    </a:lnTo>
                    <a:lnTo>
                      <a:pt x="328" y="926"/>
                    </a:lnTo>
                    <a:lnTo>
                      <a:pt x="328" y="931"/>
                    </a:lnTo>
                    <a:lnTo>
                      <a:pt x="325" y="931"/>
                    </a:lnTo>
                    <a:lnTo>
                      <a:pt x="325" y="937"/>
                    </a:lnTo>
                    <a:lnTo>
                      <a:pt x="327" y="939"/>
                    </a:lnTo>
                    <a:lnTo>
                      <a:pt x="327" y="944"/>
                    </a:lnTo>
                    <a:lnTo>
                      <a:pt x="325" y="944"/>
                    </a:lnTo>
                    <a:lnTo>
                      <a:pt x="325" y="948"/>
                    </a:lnTo>
                    <a:lnTo>
                      <a:pt x="327" y="950"/>
                    </a:lnTo>
                    <a:lnTo>
                      <a:pt x="327" y="961"/>
                    </a:lnTo>
                    <a:lnTo>
                      <a:pt x="325" y="965"/>
                    </a:lnTo>
                    <a:lnTo>
                      <a:pt x="325" y="978"/>
                    </a:lnTo>
                    <a:lnTo>
                      <a:pt x="324" y="975"/>
                    </a:lnTo>
                    <a:lnTo>
                      <a:pt x="324" y="959"/>
                    </a:lnTo>
                    <a:lnTo>
                      <a:pt x="322" y="958"/>
                    </a:lnTo>
                    <a:lnTo>
                      <a:pt x="324" y="956"/>
                    </a:lnTo>
                    <a:lnTo>
                      <a:pt x="324" y="945"/>
                    </a:lnTo>
                    <a:lnTo>
                      <a:pt x="322" y="945"/>
                    </a:lnTo>
                    <a:lnTo>
                      <a:pt x="322" y="944"/>
                    </a:lnTo>
                    <a:lnTo>
                      <a:pt x="320" y="944"/>
                    </a:lnTo>
                    <a:lnTo>
                      <a:pt x="319" y="942"/>
                    </a:lnTo>
                    <a:lnTo>
                      <a:pt x="319" y="934"/>
                    </a:lnTo>
                    <a:lnTo>
                      <a:pt x="320" y="931"/>
                    </a:lnTo>
                    <a:lnTo>
                      <a:pt x="320" y="937"/>
                    </a:lnTo>
                    <a:lnTo>
                      <a:pt x="322" y="934"/>
                    </a:lnTo>
                    <a:lnTo>
                      <a:pt x="322" y="922"/>
                    </a:lnTo>
                    <a:lnTo>
                      <a:pt x="320" y="917"/>
                    </a:lnTo>
                    <a:lnTo>
                      <a:pt x="320" y="909"/>
                    </a:lnTo>
                    <a:lnTo>
                      <a:pt x="322" y="909"/>
                    </a:lnTo>
                    <a:lnTo>
                      <a:pt x="322" y="916"/>
                    </a:lnTo>
                    <a:lnTo>
                      <a:pt x="324" y="917"/>
                    </a:lnTo>
                    <a:lnTo>
                      <a:pt x="324" y="913"/>
                    </a:lnTo>
                    <a:lnTo>
                      <a:pt x="325" y="911"/>
                    </a:lnTo>
                    <a:lnTo>
                      <a:pt x="325" y="908"/>
                    </a:lnTo>
                    <a:lnTo>
                      <a:pt x="327" y="908"/>
                    </a:lnTo>
                    <a:lnTo>
                      <a:pt x="325" y="906"/>
                    </a:lnTo>
                    <a:lnTo>
                      <a:pt x="325" y="900"/>
                    </a:lnTo>
                    <a:lnTo>
                      <a:pt x="324" y="902"/>
                    </a:lnTo>
                    <a:lnTo>
                      <a:pt x="322" y="891"/>
                    </a:lnTo>
                    <a:lnTo>
                      <a:pt x="322" y="868"/>
                    </a:lnTo>
                    <a:lnTo>
                      <a:pt x="324" y="860"/>
                    </a:lnTo>
                    <a:lnTo>
                      <a:pt x="322" y="860"/>
                    </a:lnTo>
                    <a:lnTo>
                      <a:pt x="322" y="857"/>
                    </a:lnTo>
                    <a:lnTo>
                      <a:pt x="324" y="852"/>
                    </a:lnTo>
                    <a:lnTo>
                      <a:pt x="324" y="835"/>
                    </a:lnTo>
                    <a:lnTo>
                      <a:pt x="325" y="835"/>
                    </a:lnTo>
                    <a:lnTo>
                      <a:pt x="325" y="830"/>
                    </a:lnTo>
                    <a:lnTo>
                      <a:pt x="324" y="829"/>
                    </a:lnTo>
                    <a:lnTo>
                      <a:pt x="324" y="819"/>
                    </a:lnTo>
                    <a:lnTo>
                      <a:pt x="325" y="818"/>
                    </a:lnTo>
                    <a:lnTo>
                      <a:pt x="325" y="816"/>
                    </a:lnTo>
                    <a:lnTo>
                      <a:pt x="324" y="815"/>
                    </a:lnTo>
                    <a:lnTo>
                      <a:pt x="325" y="812"/>
                    </a:lnTo>
                    <a:lnTo>
                      <a:pt x="324" y="804"/>
                    </a:lnTo>
                    <a:lnTo>
                      <a:pt x="324" y="799"/>
                    </a:lnTo>
                    <a:lnTo>
                      <a:pt x="322" y="801"/>
                    </a:lnTo>
                    <a:lnTo>
                      <a:pt x="322" y="802"/>
                    </a:lnTo>
                    <a:lnTo>
                      <a:pt x="320" y="804"/>
                    </a:lnTo>
                    <a:lnTo>
                      <a:pt x="320" y="802"/>
                    </a:lnTo>
                    <a:lnTo>
                      <a:pt x="319" y="801"/>
                    </a:lnTo>
                    <a:lnTo>
                      <a:pt x="319" y="791"/>
                    </a:lnTo>
                    <a:lnTo>
                      <a:pt x="320" y="791"/>
                    </a:lnTo>
                    <a:lnTo>
                      <a:pt x="322" y="793"/>
                    </a:lnTo>
                    <a:lnTo>
                      <a:pt x="322" y="791"/>
                    </a:lnTo>
                    <a:lnTo>
                      <a:pt x="324" y="788"/>
                    </a:lnTo>
                    <a:lnTo>
                      <a:pt x="324" y="784"/>
                    </a:lnTo>
                    <a:lnTo>
                      <a:pt x="322" y="782"/>
                    </a:lnTo>
                    <a:lnTo>
                      <a:pt x="322" y="785"/>
                    </a:lnTo>
                    <a:lnTo>
                      <a:pt x="320" y="785"/>
                    </a:lnTo>
                    <a:lnTo>
                      <a:pt x="322" y="779"/>
                    </a:lnTo>
                    <a:lnTo>
                      <a:pt x="322" y="781"/>
                    </a:lnTo>
                    <a:lnTo>
                      <a:pt x="324" y="776"/>
                    </a:lnTo>
                    <a:lnTo>
                      <a:pt x="324" y="771"/>
                    </a:lnTo>
                    <a:lnTo>
                      <a:pt x="322" y="773"/>
                    </a:lnTo>
                    <a:lnTo>
                      <a:pt x="322" y="771"/>
                    </a:lnTo>
                    <a:lnTo>
                      <a:pt x="324" y="770"/>
                    </a:lnTo>
                    <a:lnTo>
                      <a:pt x="324" y="765"/>
                    </a:lnTo>
                    <a:lnTo>
                      <a:pt x="325" y="767"/>
                    </a:lnTo>
                    <a:lnTo>
                      <a:pt x="325" y="768"/>
                    </a:lnTo>
                    <a:lnTo>
                      <a:pt x="327" y="767"/>
                    </a:lnTo>
                    <a:lnTo>
                      <a:pt x="327" y="762"/>
                    </a:lnTo>
                    <a:lnTo>
                      <a:pt x="325" y="760"/>
                    </a:lnTo>
                    <a:lnTo>
                      <a:pt x="324" y="757"/>
                    </a:lnTo>
                    <a:lnTo>
                      <a:pt x="324" y="748"/>
                    </a:lnTo>
                    <a:lnTo>
                      <a:pt x="322" y="750"/>
                    </a:lnTo>
                    <a:lnTo>
                      <a:pt x="322" y="745"/>
                    </a:lnTo>
                    <a:lnTo>
                      <a:pt x="320" y="742"/>
                    </a:lnTo>
                    <a:lnTo>
                      <a:pt x="320" y="737"/>
                    </a:lnTo>
                    <a:lnTo>
                      <a:pt x="319" y="737"/>
                    </a:lnTo>
                    <a:lnTo>
                      <a:pt x="319" y="736"/>
                    </a:lnTo>
                    <a:lnTo>
                      <a:pt x="320" y="736"/>
                    </a:lnTo>
                    <a:lnTo>
                      <a:pt x="320" y="731"/>
                    </a:lnTo>
                    <a:lnTo>
                      <a:pt x="319" y="729"/>
                    </a:lnTo>
                    <a:lnTo>
                      <a:pt x="319" y="726"/>
                    </a:lnTo>
                    <a:lnTo>
                      <a:pt x="320" y="725"/>
                    </a:lnTo>
                    <a:lnTo>
                      <a:pt x="320" y="728"/>
                    </a:lnTo>
                    <a:lnTo>
                      <a:pt x="322" y="731"/>
                    </a:lnTo>
                    <a:lnTo>
                      <a:pt x="322" y="729"/>
                    </a:lnTo>
                    <a:lnTo>
                      <a:pt x="324" y="729"/>
                    </a:lnTo>
                    <a:lnTo>
                      <a:pt x="325" y="731"/>
                    </a:lnTo>
                    <a:lnTo>
                      <a:pt x="325" y="734"/>
                    </a:lnTo>
                    <a:lnTo>
                      <a:pt x="327" y="731"/>
                    </a:lnTo>
                    <a:lnTo>
                      <a:pt x="327" y="722"/>
                    </a:lnTo>
                    <a:lnTo>
                      <a:pt x="325" y="717"/>
                    </a:lnTo>
                    <a:lnTo>
                      <a:pt x="327" y="715"/>
                    </a:lnTo>
                    <a:lnTo>
                      <a:pt x="327" y="709"/>
                    </a:lnTo>
                    <a:lnTo>
                      <a:pt x="325" y="708"/>
                    </a:lnTo>
                    <a:lnTo>
                      <a:pt x="325" y="711"/>
                    </a:lnTo>
                    <a:lnTo>
                      <a:pt x="324" y="709"/>
                    </a:lnTo>
                    <a:lnTo>
                      <a:pt x="322" y="709"/>
                    </a:lnTo>
                    <a:lnTo>
                      <a:pt x="322" y="706"/>
                    </a:lnTo>
                    <a:lnTo>
                      <a:pt x="320" y="705"/>
                    </a:lnTo>
                    <a:lnTo>
                      <a:pt x="322" y="703"/>
                    </a:lnTo>
                    <a:lnTo>
                      <a:pt x="322" y="701"/>
                    </a:lnTo>
                    <a:lnTo>
                      <a:pt x="324" y="701"/>
                    </a:lnTo>
                    <a:lnTo>
                      <a:pt x="324" y="688"/>
                    </a:lnTo>
                    <a:lnTo>
                      <a:pt x="322" y="688"/>
                    </a:lnTo>
                    <a:lnTo>
                      <a:pt x="322" y="684"/>
                    </a:lnTo>
                    <a:lnTo>
                      <a:pt x="320" y="684"/>
                    </a:lnTo>
                    <a:lnTo>
                      <a:pt x="320" y="681"/>
                    </a:lnTo>
                    <a:lnTo>
                      <a:pt x="322" y="678"/>
                    </a:lnTo>
                    <a:lnTo>
                      <a:pt x="319" y="672"/>
                    </a:lnTo>
                    <a:lnTo>
                      <a:pt x="319" y="667"/>
                    </a:lnTo>
                    <a:lnTo>
                      <a:pt x="320" y="661"/>
                    </a:lnTo>
                    <a:lnTo>
                      <a:pt x="320" y="656"/>
                    </a:lnTo>
                    <a:lnTo>
                      <a:pt x="322" y="653"/>
                    </a:lnTo>
                    <a:lnTo>
                      <a:pt x="322" y="650"/>
                    </a:lnTo>
                    <a:lnTo>
                      <a:pt x="320" y="647"/>
                    </a:lnTo>
                    <a:lnTo>
                      <a:pt x="322" y="646"/>
                    </a:lnTo>
                    <a:lnTo>
                      <a:pt x="324" y="643"/>
                    </a:lnTo>
                    <a:lnTo>
                      <a:pt x="324" y="638"/>
                    </a:lnTo>
                    <a:lnTo>
                      <a:pt x="322" y="635"/>
                    </a:lnTo>
                    <a:lnTo>
                      <a:pt x="322" y="624"/>
                    </a:lnTo>
                    <a:lnTo>
                      <a:pt x="320" y="622"/>
                    </a:lnTo>
                    <a:lnTo>
                      <a:pt x="322" y="621"/>
                    </a:lnTo>
                    <a:lnTo>
                      <a:pt x="322" y="610"/>
                    </a:lnTo>
                    <a:lnTo>
                      <a:pt x="324" y="610"/>
                    </a:lnTo>
                    <a:lnTo>
                      <a:pt x="324" y="596"/>
                    </a:lnTo>
                    <a:lnTo>
                      <a:pt x="322" y="591"/>
                    </a:lnTo>
                    <a:lnTo>
                      <a:pt x="322" y="579"/>
                    </a:lnTo>
                    <a:lnTo>
                      <a:pt x="324" y="576"/>
                    </a:lnTo>
                    <a:lnTo>
                      <a:pt x="324" y="568"/>
                    </a:lnTo>
                    <a:lnTo>
                      <a:pt x="325" y="566"/>
                    </a:lnTo>
                    <a:lnTo>
                      <a:pt x="325" y="563"/>
                    </a:lnTo>
                    <a:lnTo>
                      <a:pt x="324" y="562"/>
                    </a:lnTo>
                    <a:lnTo>
                      <a:pt x="324" y="545"/>
                    </a:lnTo>
                    <a:lnTo>
                      <a:pt x="322" y="542"/>
                    </a:lnTo>
                    <a:lnTo>
                      <a:pt x="322" y="535"/>
                    </a:lnTo>
                    <a:lnTo>
                      <a:pt x="320" y="539"/>
                    </a:lnTo>
                    <a:lnTo>
                      <a:pt x="324" y="529"/>
                    </a:lnTo>
                    <a:lnTo>
                      <a:pt x="322" y="528"/>
                    </a:lnTo>
                    <a:lnTo>
                      <a:pt x="322" y="521"/>
                    </a:lnTo>
                    <a:lnTo>
                      <a:pt x="324" y="517"/>
                    </a:lnTo>
                    <a:lnTo>
                      <a:pt x="324" y="504"/>
                    </a:lnTo>
                    <a:lnTo>
                      <a:pt x="322" y="504"/>
                    </a:lnTo>
                    <a:lnTo>
                      <a:pt x="322" y="506"/>
                    </a:lnTo>
                    <a:lnTo>
                      <a:pt x="320" y="507"/>
                    </a:lnTo>
                    <a:lnTo>
                      <a:pt x="320" y="504"/>
                    </a:lnTo>
                    <a:lnTo>
                      <a:pt x="322" y="498"/>
                    </a:lnTo>
                    <a:lnTo>
                      <a:pt x="322" y="492"/>
                    </a:lnTo>
                    <a:lnTo>
                      <a:pt x="324" y="489"/>
                    </a:lnTo>
                    <a:lnTo>
                      <a:pt x="324" y="487"/>
                    </a:lnTo>
                    <a:lnTo>
                      <a:pt x="325" y="487"/>
                    </a:lnTo>
                    <a:lnTo>
                      <a:pt x="325" y="484"/>
                    </a:lnTo>
                    <a:lnTo>
                      <a:pt x="324" y="483"/>
                    </a:lnTo>
                    <a:lnTo>
                      <a:pt x="324" y="475"/>
                    </a:lnTo>
                    <a:lnTo>
                      <a:pt x="322" y="478"/>
                    </a:lnTo>
                    <a:lnTo>
                      <a:pt x="322" y="470"/>
                    </a:lnTo>
                    <a:lnTo>
                      <a:pt x="320" y="464"/>
                    </a:lnTo>
                    <a:lnTo>
                      <a:pt x="319" y="456"/>
                    </a:lnTo>
                    <a:lnTo>
                      <a:pt x="319" y="445"/>
                    </a:lnTo>
                    <a:lnTo>
                      <a:pt x="317" y="447"/>
                    </a:lnTo>
                    <a:lnTo>
                      <a:pt x="317" y="452"/>
                    </a:lnTo>
                    <a:lnTo>
                      <a:pt x="316" y="453"/>
                    </a:lnTo>
                    <a:lnTo>
                      <a:pt x="316" y="438"/>
                    </a:lnTo>
                    <a:lnTo>
                      <a:pt x="317" y="433"/>
                    </a:lnTo>
                    <a:lnTo>
                      <a:pt x="317" y="431"/>
                    </a:lnTo>
                    <a:lnTo>
                      <a:pt x="319" y="430"/>
                    </a:lnTo>
                    <a:lnTo>
                      <a:pt x="319" y="425"/>
                    </a:lnTo>
                    <a:lnTo>
                      <a:pt x="320" y="425"/>
                    </a:lnTo>
                    <a:lnTo>
                      <a:pt x="320" y="421"/>
                    </a:lnTo>
                    <a:lnTo>
                      <a:pt x="319" y="421"/>
                    </a:lnTo>
                    <a:lnTo>
                      <a:pt x="319" y="419"/>
                    </a:lnTo>
                    <a:lnTo>
                      <a:pt x="317" y="416"/>
                    </a:lnTo>
                    <a:lnTo>
                      <a:pt x="319" y="417"/>
                    </a:lnTo>
                    <a:lnTo>
                      <a:pt x="322" y="417"/>
                    </a:lnTo>
                    <a:lnTo>
                      <a:pt x="322" y="404"/>
                    </a:lnTo>
                    <a:lnTo>
                      <a:pt x="320" y="405"/>
                    </a:lnTo>
                    <a:lnTo>
                      <a:pt x="320" y="404"/>
                    </a:lnTo>
                    <a:lnTo>
                      <a:pt x="322" y="402"/>
                    </a:lnTo>
                    <a:lnTo>
                      <a:pt x="322" y="396"/>
                    </a:lnTo>
                    <a:lnTo>
                      <a:pt x="320" y="393"/>
                    </a:lnTo>
                    <a:lnTo>
                      <a:pt x="320" y="391"/>
                    </a:lnTo>
                    <a:lnTo>
                      <a:pt x="322" y="390"/>
                    </a:lnTo>
                    <a:lnTo>
                      <a:pt x="322" y="377"/>
                    </a:lnTo>
                    <a:lnTo>
                      <a:pt x="324" y="371"/>
                    </a:lnTo>
                    <a:lnTo>
                      <a:pt x="322" y="369"/>
                    </a:lnTo>
                    <a:lnTo>
                      <a:pt x="322" y="362"/>
                    </a:lnTo>
                    <a:lnTo>
                      <a:pt x="320" y="362"/>
                    </a:lnTo>
                    <a:lnTo>
                      <a:pt x="320" y="363"/>
                    </a:lnTo>
                    <a:lnTo>
                      <a:pt x="319" y="360"/>
                    </a:lnTo>
                    <a:lnTo>
                      <a:pt x="319" y="355"/>
                    </a:lnTo>
                    <a:lnTo>
                      <a:pt x="320" y="352"/>
                    </a:lnTo>
                    <a:lnTo>
                      <a:pt x="320" y="355"/>
                    </a:lnTo>
                    <a:lnTo>
                      <a:pt x="322" y="355"/>
                    </a:lnTo>
                    <a:lnTo>
                      <a:pt x="322" y="337"/>
                    </a:lnTo>
                    <a:lnTo>
                      <a:pt x="320" y="335"/>
                    </a:lnTo>
                    <a:lnTo>
                      <a:pt x="320" y="337"/>
                    </a:lnTo>
                    <a:lnTo>
                      <a:pt x="319" y="337"/>
                    </a:lnTo>
                    <a:lnTo>
                      <a:pt x="319" y="327"/>
                    </a:lnTo>
                    <a:lnTo>
                      <a:pt x="317" y="327"/>
                    </a:lnTo>
                    <a:lnTo>
                      <a:pt x="317" y="324"/>
                    </a:lnTo>
                    <a:lnTo>
                      <a:pt x="319" y="324"/>
                    </a:lnTo>
                    <a:lnTo>
                      <a:pt x="320" y="321"/>
                    </a:lnTo>
                    <a:lnTo>
                      <a:pt x="320" y="320"/>
                    </a:lnTo>
                    <a:lnTo>
                      <a:pt x="322" y="320"/>
                    </a:lnTo>
                    <a:lnTo>
                      <a:pt x="322" y="317"/>
                    </a:lnTo>
                    <a:lnTo>
                      <a:pt x="320" y="309"/>
                    </a:lnTo>
                    <a:lnTo>
                      <a:pt x="319" y="300"/>
                    </a:lnTo>
                    <a:lnTo>
                      <a:pt x="317" y="287"/>
                    </a:lnTo>
                    <a:lnTo>
                      <a:pt x="317" y="284"/>
                    </a:lnTo>
                    <a:lnTo>
                      <a:pt x="319" y="279"/>
                    </a:lnTo>
                    <a:lnTo>
                      <a:pt x="319" y="273"/>
                    </a:lnTo>
                    <a:lnTo>
                      <a:pt x="317" y="272"/>
                    </a:lnTo>
                    <a:lnTo>
                      <a:pt x="317" y="262"/>
                    </a:lnTo>
                    <a:lnTo>
                      <a:pt x="319" y="265"/>
                    </a:lnTo>
                    <a:lnTo>
                      <a:pt x="319" y="258"/>
                    </a:lnTo>
                    <a:lnTo>
                      <a:pt x="320" y="259"/>
                    </a:lnTo>
                    <a:lnTo>
                      <a:pt x="320" y="250"/>
                    </a:lnTo>
                    <a:lnTo>
                      <a:pt x="319" y="244"/>
                    </a:lnTo>
                    <a:lnTo>
                      <a:pt x="319" y="234"/>
                    </a:lnTo>
                    <a:lnTo>
                      <a:pt x="317" y="234"/>
                    </a:lnTo>
                    <a:lnTo>
                      <a:pt x="317" y="213"/>
                    </a:lnTo>
                    <a:lnTo>
                      <a:pt x="316" y="210"/>
                    </a:lnTo>
                    <a:lnTo>
                      <a:pt x="316" y="222"/>
                    </a:lnTo>
                    <a:lnTo>
                      <a:pt x="314" y="217"/>
                    </a:lnTo>
                    <a:lnTo>
                      <a:pt x="314" y="210"/>
                    </a:lnTo>
                    <a:lnTo>
                      <a:pt x="316" y="208"/>
                    </a:lnTo>
                    <a:lnTo>
                      <a:pt x="316" y="206"/>
                    </a:lnTo>
                    <a:lnTo>
                      <a:pt x="317" y="203"/>
                    </a:lnTo>
                    <a:lnTo>
                      <a:pt x="317" y="191"/>
                    </a:lnTo>
                    <a:lnTo>
                      <a:pt x="319" y="188"/>
                    </a:lnTo>
                    <a:lnTo>
                      <a:pt x="319" y="183"/>
                    </a:lnTo>
                    <a:lnTo>
                      <a:pt x="317" y="183"/>
                    </a:lnTo>
                    <a:lnTo>
                      <a:pt x="317" y="175"/>
                    </a:lnTo>
                    <a:lnTo>
                      <a:pt x="319" y="174"/>
                    </a:lnTo>
                    <a:lnTo>
                      <a:pt x="320" y="174"/>
                    </a:lnTo>
                    <a:lnTo>
                      <a:pt x="320" y="171"/>
                    </a:lnTo>
                    <a:lnTo>
                      <a:pt x="319" y="168"/>
                    </a:lnTo>
                    <a:lnTo>
                      <a:pt x="317" y="169"/>
                    </a:lnTo>
                    <a:lnTo>
                      <a:pt x="317" y="166"/>
                    </a:lnTo>
                    <a:lnTo>
                      <a:pt x="319" y="163"/>
                    </a:lnTo>
                    <a:lnTo>
                      <a:pt x="319" y="157"/>
                    </a:lnTo>
                    <a:lnTo>
                      <a:pt x="317" y="155"/>
                    </a:lnTo>
                    <a:lnTo>
                      <a:pt x="317" y="152"/>
                    </a:lnTo>
                    <a:lnTo>
                      <a:pt x="319" y="149"/>
                    </a:lnTo>
                    <a:lnTo>
                      <a:pt x="319" y="154"/>
                    </a:lnTo>
                    <a:lnTo>
                      <a:pt x="320" y="154"/>
                    </a:lnTo>
                    <a:lnTo>
                      <a:pt x="320" y="147"/>
                    </a:lnTo>
                    <a:lnTo>
                      <a:pt x="322" y="144"/>
                    </a:lnTo>
                    <a:lnTo>
                      <a:pt x="322" y="130"/>
                    </a:lnTo>
                    <a:lnTo>
                      <a:pt x="320" y="127"/>
                    </a:lnTo>
                    <a:lnTo>
                      <a:pt x="320" y="124"/>
                    </a:lnTo>
                    <a:lnTo>
                      <a:pt x="322" y="124"/>
                    </a:lnTo>
                    <a:lnTo>
                      <a:pt x="322" y="120"/>
                    </a:lnTo>
                    <a:lnTo>
                      <a:pt x="324" y="120"/>
                    </a:lnTo>
                    <a:lnTo>
                      <a:pt x="324" y="113"/>
                    </a:lnTo>
                    <a:lnTo>
                      <a:pt x="322" y="107"/>
                    </a:lnTo>
                    <a:lnTo>
                      <a:pt x="320" y="102"/>
                    </a:lnTo>
                    <a:lnTo>
                      <a:pt x="320" y="99"/>
                    </a:lnTo>
                    <a:lnTo>
                      <a:pt x="322" y="96"/>
                    </a:lnTo>
                    <a:lnTo>
                      <a:pt x="320" y="96"/>
                    </a:lnTo>
                    <a:lnTo>
                      <a:pt x="319" y="98"/>
                    </a:lnTo>
                    <a:lnTo>
                      <a:pt x="319" y="95"/>
                    </a:lnTo>
                    <a:lnTo>
                      <a:pt x="317" y="92"/>
                    </a:lnTo>
                    <a:lnTo>
                      <a:pt x="319" y="93"/>
                    </a:lnTo>
                    <a:lnTo>
                      <a:pt x="319" y="59"/>
                    </a:lnTo>
                    <a:lnTo>
                      <a:pt x="317" y="56"/>
                    </a:lnTo>
                    <a:lnTo>
                      <a:pt x="317" y="53"/>
                    </a:lnTo>
                    <a:lnTo>
                      <a:pt x="319" y="57"/>
                    </a:lnTo>
                    <a:lnTo>
                      <a:pt x="319" y="43"/>
                    </a:lnTo>
                    <a:lnTo>
                      <a:pt x="317" y="45"/>
                    </a:lnTo>
                    <a:lnTo>
                      <a:pt x="317" y="48"/>
                    </a:lnTo>
                    <a:lnTo>
                      <a:pt x="316" y="47"/>
                    </a:lnTo>
                    <a:lnTo>
                      <a:pt x="316" y="42"/>
                    </a:lnTo>
                    <a:lnTo>
                      <a:pt x="317" y="40"/>
                    </a:lnTo>
                    <a:lnTo>
                      <a:pt x="317" y="34"/>
                    </a:lnTo>
                    <a:lnTo>
                      <a:pt x="316" y="34"/>
                    </a:lnTo>
                    <a:lnTo>
                      <a:pt x="316" y="33"/>
                    </a:lnTo>
                    <a:lnTo>
                      <a:pt x="314" y="33"/>
                    </a:lnTo>
                    <a:lnTo>
                      <a:pt x="313" y="34"/>
                    </a:lnTo>
                    <a:lnTo>
                      <a:pt x="311" y="33"/>
                    </a:lnTo>
                    <a:lnTo>
                      <a:pt x="305" y="33"/>
                    </a:lnTo>
                    <a:lnTo>
                      <a:pt x="302" y="34"/>
                    </a:lnTo>
                    <a:lnTo>
                      <a:pt x="300" y="34"/>
                    </a:lnTo>
                    <a:lnTo>
                      <a:pt x="299" y="36"/>
                    </a:lnTo>
                    <a:lnTo>
                      <a:pt x="291" y="34"/>
                    </a:lnTo>
                    <a:lnTo>
                      <a:pt x="282" y="34"/>
                    </a:lnTo>
                    <a:lnTo>
                      <a:pt x="274" y="33"/>
                    </a:lnTo>
                    <a:lnTo>
                      <a:pt x="268" y="33"/>
                    </a:lnTo>
                    <a:lnTo>
                      <a:pt x="265" y="34"/>
                    </a:lnTo>
                    <a:lnTo>
                      <a:pt x="258" y="34"/>
                    </a:lnTo>
                    <a:lnTo>
                      <a:pt x="255" y="36"/>
                    </a:lnTo>
                    <a:lnTo>
                      <a:pt x="262" y="36"/>
                    </a:lnTo>
                    <a:lnTo>
                      <a:pt x="263" y="37"/>
                    </a:lnTo>
                    <a:lnTo>
                      <a:pt x="240" y="37"/>
                    </a:lnTo>
                    <a:lnTo>
                      <a:pt x="218" y="40"/>
                    </a:lnTo>
                    <a:lnTo>
                      <a:pt x="200" y="40"/>
                    </a:lnTo>
                    <a:lnTo>
                      <a:pt x="198" y="42"/>
                    </a:lnTo>
                    <a:lnTo>
                      <a:pt x="193" y="42"/>
                    </a:lnTo>
                    <a:lnTo>
                      <a:pt x="161" y="40"/>
                    </a:lnTo>
                    <a:lnTo>
                      <a:pt x="164" y="40"/>
                    </a:lnTo>
                    <a:lnTo>
                      <a:pt x="165" y="39"/>
                    </a:lnTo>
                    <a:lnTo>
                      <a:pt x="153" y="39"/>
                    </a:lnTo>
                    <a:lnTo>
                      <a:pt x="150" y="40"/>
                    </a:lnTo>
                    <a:lnTo>
                      <a:pt x="148" y="40"/>
                    </a:lnTo>
                    <a:lnTo>
                      <a:pt x="148" y="39"/>
                    </a:lnTo>
                    <a:lnTo>
                      <a:pt x="142" y="40"/>
                    </a:lnTo>
                    <a:lnTo>
                      <a:pt x="142" y="37"/>
                    </a:lnTo>
                    <a:lnTo>
                      <a:pt x="127" y="37"/>
                    </a:lnTo>
                    <a:lnTo>
                      <a:pt x="114" y="39"/>
                    </a:lnTo>
                    <a:lnTo>
                      <a:pt x="93" y="39"/>
                    </a:lnTo>
                    <a:lnTo>
                      <a:pt x="68" y="40"/>
                    </a:lnTo>
                    <a:lnTo>
                      <a:pt x="41" y="40"/>
                    </a:lnTo>
                    <a:lnTo>
                      <a:pt x="41" y="51"/>
                    </a:lnTo>
                    <a:lnTo>
                      <a:pt x="40" y="51"/>
                    </a:lnTo>
                    <a:lnTo>
                      <a:pt x="40" y="85"/>
                    </a:lnTo>
                    <a:lnTo>
                      <a:pt x="41" y="84"/>
                    </a:lnTo>
                    <a:lnTo>
                      <a:pt x="40" y="87"/>
                    </a:lnTo>
                    <a:lnTo>
                      <a:pt x="40" y="93"/>
                    </a:lnTo>
                    <a:lnTo>
                      <a:pt x="41" y="95"/>
                    </a:lnTo>
                    <a:lnTo>
                      <a:pt x="41" y="101"/>
                    </a:lnTo>
                    <a:lnTo>
                      <a:pt x="40" y="99"/>
                    </a:lnTo>
                    <a:lnTo>
                      <a:pt x="40" y="120"/>
                    </a:lnTo>
                    <a:lnTo>
                      <a:pt x="38" y="124"/>
                    </a:lnTo>
                    <a:lnTo>
                      <a:pt x="38" y="140"/>
                    </a:lnTo>
                    <a:lnTo>
                      <a:pt x="40" y="138"/>
                    </a:lnTo>
                    <a:lnTo>
                      <a:pt x="40" y="186"/>
                    </a:lnTo>
                    <a:lnTo>
                      <a:pt x="37" y="189"/>
                    </a:lnTo>
                    <a:lnTo>
                      <a:pt x="37" y="196"/>
                    </a:lnTo>
                    <a:lnTo>
                      <a:pt x="38" y="197"/>
                    </a:lnTo>
                    <a:lnTo>
                      <a:pt x="40" y="196"/>
                    </a:lnTo>
                    <a:lnTo>
                      <a:pt x="40" y="194"/>
                    </a:lnTo>
                    <a:lnTo>
                      <a:pt x="41" y="196"/>
                    </a:lnTo>
                    <a:lnTo>
                      <a:pt x="41" y="200"/>
                    </a:lnTo>
                    <a:lnTo>
                      <a:pt x="40" y="200"/>
                    </a:lnTo>
                    <a:lnTo>
                      <a:pt x="40" y="208"/>
                    </a:lnTo>
                    <a:lnTo>
                      <a:pt x="38" y="210"/>
                    </a:lnTo>
                    <a:lnTo>
                      <a:pt x="38" y="211"/>
                    </a:lnTo>
                    <a:lnTo>
                      <a:pt x="40" y="231"/>
                    </a:lnTo>
                    <a:lnTo>
                      <a:pt x="40" y="248"/>
                    </a:lnTo>
                    <a:lnTo>
                      <a:pt x="41" y="268"/>
                    </a:lnTo>
                    <a:lnTo>
                      <a:pt x="40" y="268"/>
                    </a:lnTo>
                    <a:lnTo>
                      <a:pt x="40" y="272"/>
                    </a:lnTo>
                    <a:lnTo>
                      <a:pt x="38" y="273"/>
                    </a:lnTo>
                    <a:lnTo>
                      <a:pt x="38" y="287"/>
                    </a:lnTo>
                    <a:lnTo>
                      <a:pt x="40" y="286"/>
                    </a:lnTo>
                    <a:lnTo>
                      <a:pt x="40" y="296"/>
                    </a:lnTo>
                    <a:lnTo>
                      <a:pt x="38" y="296"/>
                    </a:lnTo>
                    <a:lnTo>
                      <a:pt x="38" y="303"/>
                    </a:lnTo>
                    <a:lnTo>
                      <a:pt x="40" y="303"/>
                    </a:lnTo>
                    <a:lnTo>
                      <a:pt x="40" y="340"/>
                    </a:lnTo>
                    <a:lnTo>
                      <a:pt x="41" y="374"/>
                    </a:lnTo>
                    <a:lnTo>
                      <a:pt x="40" y="385"/>
                    </a:lnTo>
                    <a:lnTo>
                      <a:pt x="40" y="396"/>
                    </a:lnTo>
                    <a:lnTo>
                      <a:pt x="38" y="402"/>
                    </a:lnTo>
                    <a:lnTo>
                      <a:pt x="38" y="414"/>
                    </a:lnTo>
                    <a:lnTo>
                      <a:pt x="40" y="428"/>
                    </a:lnTo>
                    <a:lnTo>
                      <a:pt x="40" y="461"/>
                    </a:lnTo>
                    <a:lnTo>
                      <a:pt x="38" y="461"/>
                    </a:lnTo>
                    <a:lnTo>
                      <a:pt x="40" y="469"/>
                    </a:lnTo>
                    <a:lnTo>
                      <a:pt x="40" y="473"/>
                    </a:lnTo>
                    <a:lnTo>
                      <a:pt x="38" y="473"/>
                    </a:lnTo>
                    <a:lnTo>
                      <a:pt x="38" y="478"/>
                    </a:lnTo>
                    <a:lnTo>
                      <a:pt x="40" y="480"/>
                    </a:lnTo>
                    <a:lnTo>
                      <a:pt x="40" y="514"/>
                    </a:lnTo>
                    <a:lnTo>
                      <a:pt x="41" y="517"/>
                    </a:lnTo>
                    <a:lnTo>
                      <a:pt x="41" y="518"/>
                    </a:lnTo>
                    <a:lnTo>
                      <a:pt x="40" y="520"/>
                    </a:lnTo>
                    <a:lnTo>
                      <a:pt x="41" y="549"/>
                    </a:lnTo>
                    <a:lnTo>
                      <a:pt x="40" y="579"/>
                    </a:lnTo>
                    <a:lnTo>
                      <a:pt x="40" y="639"/>
                    </a:lnTo>
                    <a:lnTo>
                      <a:pt x="38" y="655"/>
                    </a:lnTo>
                    <a:lnTo>
                      <a:pt x="38" y="661"/>
                    </a:lnTo>
                    <a:lnTo>
                      <a:pt x="40" y="661"/>
                    </a:lnTo>
                    <a:lnTo>
                      <a:pt x="40" y="824"/>
                    </a:lnTo>
                    <a:lnTo>
                      <a:pt x="38" y="857"/>
                    </a:lnTo>
                    <a:lnTo>
                      <a:pt x="38" y="889"/>
                    </a:lnTo>
                    <a:lnTo>
                      <a:pt x="37" y="919"/>
                    </a:lnTo>
                    <a:lnTo>
                      <a:pt x="35" y="942"/>
                    </a:lnTo>
                    <a:lnTo>
                      <a:pt x="35" y="953"/>
                    </a:lnTo>
                    <a:lnTo>
                      <a:pt x="37" y="954"/>
                    </a:lnTo>
                    <a:lnTo>
                      <a:pt x="38" y="954"/>
                    </a:lnTo>
                    <a:lnTo>
                      <a:pt x="38" y="956"/>
                    </a:lnTo>
                    <a:lnTo>
                      <a:pt x="37" y="956"/>
                    </a:lnTo>
                    <a:lnTo>
                      <a:pt x="37" y="962"/>
                    </a:lnTo>
                    <a:lnTo>
                      <a:pt x="52" y="962"/>
                    </a:lnTo>
                    <a:lnTo>
                      <a:pt x="82" y="964"/>
                    </a:lnTo>
                    <a:lnTo>
                      <a:pt x="82" y="962"/>
                    </a:lnTo>
                    <a:lnTo>
                      <a:pt x="94" y="962"/>
                    </a:lnTo>
                    <a:lnTo>
                      <a:pt x="116" y="965"/>
                    </a:lnTo>
                    <a:lnTo>
                      <a:pt x="125" y="965"/>
                    </a:lnTo>
                    <a:lnTo>
                      <a:pt x="124" y="967"/>
                    </a:lnTo>
                    <a:lnTo>
                      <a:pt x="144" y="967"/>
                    </a:lnTo>
                    <a:lnTo>
                      <a:pt x="162" y="968"/>
                    </a:lnTo>
                    <a:lnTo>
                      <a:pt x="181" y="972"/>
                    </a:lnTo>
                    <a:lnTo>
                      <a:pt x="203" y="973"/>
                    </a:lnTo>
                    <a:lnTo>
                      <a:pt x="200" y="973"/>
                    </a:lnTo>
                    <a:lnTo>
                      <a:pt x="198" y="975"/>
                    </a:lnTo>
                    <a:lnTo>
                      <a:pt x="209" y="975"/>
                    </a:lnTo>
                    <a:lnTo>
                      <a:pt x="207" y="976"/>
                    </a:lnTo>
                    <a:lnTo>
                      <a:pt x="210" y="976"/>
                    </a:lnTo>
                    <a:lnTo>
                      <a:pt x="212" y="975"/>
                    </a:lnTo>
                    <a:lnTo>
                      <a:pt x="223" y="975"/>
                    </a:lnTo>
                    <a:lnTo>
                      <a:pt x="226" y="976"/>
                    </a:lnTo>
                    <a:lnTo>
                      <a:pt x="258" y="976"/>
                    </a:lnTo>
                    <a:lnTo>
                      <a:pt x="258" y="978"/>
                    </a:lnTo>
                    <a:lnTo>
                      <a:pt x="257" y="978"/>
                    </a:lnTo>
                    <a:lnTo>
                      <a:pt x="260" y="979"/>
                    </a:lnTo>
                    <a:lnTo>
                      <a:pt x="266" y="979"/>
                    </a:lnTo>
                    <a:lnTo>
                      <a:pt x="269" y="978"/>
                    </a:lnTo>
                    <a:lnTo>
                      <a:pt x="272" y="978"/>
                    </a:lnTo>
                    <a:lnTo>
                      <a:pt x="274" y="979"/>
                    </a:lnTo>
                    <a:lnTo>
                      <a:pt x="283" y="978"/>
                    </a:lnTo>
                    <a:lnTo>
                      <a:pt x="285" y="978"/>
                    </a:lnTo>
                    <a:lnTo>
                      <a:pt x="283" y="979"/>
                    </a:lnTo>
                    <a:lnTo>
                      <a:pt x="289" y="979"/>
                    </a:lnTo>
                    <a:lnTo>
                      <a:pt x="289" y="981"/>
                    </a:lnTo>
                    <a:lnTo>
                      <a:pt x="288" y="981"/>
                    </a:lnTo>
                    <a:lnTo>
                      <a:pt x="296" y="982"/>
                    </a:lnTo>
                    <a:lnTo>
                      <a:pt x="294" y="982"/>
                    </a:lnTo>
                    <a:lnTo>
                      <a:pt x="296" y="984"/>
                    </a:lnTo>
                    <a:lnTo>
                      <a:pt x="308" y="984"/>
                    </a:lnTo>
                    <a:lnTo>
                      <a:pt x="310" y="982"/>
                    </a:lnTo>
                    <a:lnTo>
                      <a:pt x="316" y="982"/>
                    </a:lnTo>
                    <a:lnTo>
                      <a:pt x="319" y="984"/>
                    </a:lnTo>
                    <a:lnTo>
                      <a:pt x="324" y="984"/>
                    </a:lnTo>
                    <a:lnTo>
                      <a:pt x="325" y="981"/>
                    </a:lnTo>
                    <a:lnTo>
                      <a:pt x="327" y="981"/>
                    </a:lnTo>
                    <a:lnTo>
                      <a:pt x="328" y="982"/>
                    </a:lnTo>
                    <a:lnTo>
                      <a:pt x="328" y="987"/>
                    </a:lnTo>
                    <a:lnTo>
                      <a:pt x="320" y="987"/>
                    </a:lnTo>
                    <a:lnTo>
                      <a:pt x="320" y="989"/>
                    </a:lnTo>
                    <a:lnTo>
                      <a:pt x="317" y="989"/>
                    </a:lnTo>
                    <a:lnTo>
                      <a:pt x="314" y="990"/>
                    </a:lnTo>
                    <a:lnTo>
                      <a:pt x="313" y="990"/>
                    </a:lnTo>
                    <a:lnTo>
                      <a:pt x="291" y="993"/>
                    </a:lnTo>
                    <a:lnTo>
                      <a:pt x="262" y="995"/>
                    </a:lnTo>
                    <a:lnTo>
                      <a:pt x="227" y="996"/>
                    </a:lnTo>
                    <a:lnTo>
                      <a:pt x="189" y="998"/>
                    </a:lnTo>
                    <a:lnTo>
                      <a:pt x="148" y="999"/>
                    </a:lnTo>
                    <a:lnTo>
                      <a:pt x="0" y="999"/>
                    </a:lnTo>
                    <a:lnTo>
                      <a:pt x="0" y="821"/>
                    </a:lnTo>
                    <a:lnTo>
                      <a:pt x="1" y="810"/>
                    </a:lnTo>
                    <a:lnTo>
                      <a:pt x="1" y="804"/>
                    </a:lnTo>
                    <a:lnTo>
                      <a:pt x="3" y="801"/>
                    </a:lnTo>
                    <a:lnTo>
                      <a:pt x="3" y="793"/>
                    </a:lnTo>
                    <a:lnTo>
                      <a:pt x="1" y="791"/>
                    </a:lnTo>
                    <a:lnTo>
                      <a:pt x="3" y="790"/>
                    </a:lnTo>
                    <a:lnTo>
                      <a:pt x="3" y="751"/>
                    </a:lnTo>
                    <a:lnTo>
                      <a:pt x="1" y="746"/>
                    </a:lnTo>
                    <a:lnTo>
                      <a:pt x="1" y="740"/>
                    </a:lnTo>
                    <a:lnTo>
                      <a:pt x="3" y="734"/>
                    </a:lnTo>
                    <a:lnTo>
                      <a:pt x="3" y="720"/>
                    </a:lnTo>
                    <a:lnTo>
                      <a:pt x="1" y="715"/>
                    </a:lnTo>
                    <a:lnTo>
                      <a:pt x="3" y="686"/>
                    </a:lnTo>
                    <a:lnTo>
                      <a:pt x="3" y="655"/>
                    </a:lnTo>
                    <a:lnTo>
                      <a:pt x="1" y="630"/>
                    </a:lnTo>
                    <a:lnTo>
                      <a:pt x="3" y="621"/>
                    </a:lnTo>
                    <a:lnTo>
                      <a:pt x="3" y="597"/>
                    </a:lnTo>
                    <a:lnTo>
                      <a:pt x="4" y="596"/>
                    </a:lnTo>
                    <a:lnTo>
                      <a:pt x="3" y="590"/>
                    </a:lnTo>
                    <a:lnTo>
                      <a:pt x="3" y="585"/>
                    </a:lnTo>
                    <a:lnTo>
                      <a:pt x="4" y="582"/>
                    </a:lnTo>
                    <a:lnTo>
                      <a:pt x="4" y="579"/>
                    </a:lnTo>
                    <a:lnTo>
                      <a:pt x="3" y="577"/>
                    </a:lnTo>
                    <a:lnTo>
                      <a:pt x="3" y="570"/>
                    </a:lnTo>
                    <a:lnTo>
                      <a:pt x="4" y="570"/>
                    </a:lnTo>
                    <a:lnTo>
                      <a:pt x="1" y="531"/>
                    </a:lnTo>
                    <a:lnTo>
                      <a:pt x="3" y="532"/>
                    </a:lnTo>
                    <a:lnTo>
                      <a:pt x="3" y="528"/>
                    </a:lnTo>
                    <a:lnTo>
                      <a:pt x="1" y="525"/>
                    </a:lnTo>
                    <a:lnTo>
                      <a:pt x="3" y="523"/>
                    </a:lnTo>
                    <a:lnTo>
                      <a:pt x="3" y="518"/>
                    </a:lnTo>
                    <a:lnTo>
                      <a:pt x="4" y="517"/>
                    </a:lnTo>
                    <a:lnTo>
                      <a:pt x="3" y="514"/>
                    </a:lnTo>
                    <a:lnTo>
                      <a:pt x="3" y="473"/>
                    </a:lnTo>
                    <a:lnTo>
                      <a:pt x="4" y="442"/>
                    </a:lnTo>
                    <a:lnTo>
                      <a:pt x="4" y="438"/>
                    </a:lnTo>
                    <a:lnTo>
                      <a:pt x="3" y="435"/>
                    </a:lnTo>
                    <a:lnTo>
                      <a:pt x="3" y="431"/>
                    </a:lnTo>
                    <a:lnTo>
                      <a:pt x="1" y="444"/>
                    </a:lnTo>
                    <a:lnTo>
                      <a:pt x="3" y="427"/>
                    </a:lnTo>
                    <a:lnTo>
                      <a:pt x="1" y="402"/>
                    </a:lnTo>
                    <a:lnTo>
                      <a:pt x="1" y="379"/>
                    </a:lnTo>
                    <a:lnTo>
                      <a:pt x="3" y="343"/>
                    </a:lnTo>
                    <a:lnTo>
                      <a:pt x="3" y="307"/>
                    </a:lnTo>
                    <a:lnTo>
                      <a:pt x="4" y="275"/>
                    </a:lnTo>
                    <a:lnTo>
                      <a:pt x="3" y="272"/>
                    </a:lnTo>
                    <a:lnTo>
                      <a:pt x="3" y="270"/>
                    </a:lnTo>
                    <a:lnTo>
                      <a:pt x="4" y="270"/>
                    </a:lnTo>
                    <a:lnTo>
                      <a:pt x="4" y="264"/>
                    </a:lnTo>
                    <a:lnTo>
                      <a:pt x="3" y="261"/>
                    </a:lnTo>
                    <a:lnTo>
                      <a:pt x="3" y="259"/>
                    </a:lnTo>
                    <a:lnTo>
                      <a:pt x="4" y="253"/>
                    </a:lnTo>
                    <a:lnTo>
                      <a:pt x="3" y="250"/>
                    </a:lnTo>
                    <a:lnTo>
                      <a:pt x="3" y="242"/>
                    </a:lnTo>
                    <a:lnTo>
                      <a:pt x="4" y="234"/>
                    </a:lnTo>
                    <a:lnTo>
                      <a:pt x="3" y="228"/>
                    </a:lnTo>
                    <a:lnTo>
                      <a:pt x="3" y="210"/>
                    </a:lnTo>
                    <a:lnTo>
                      <a:pt x="4" y="210"/>
                    </a:lnTo>
                    <a:lnTo>
                      <a:pt x="4" y="205"/>
                    </a:lnTo>
                    <a:lnTo>
                      <a:pt x="3" y="205"/>
                    </a:lnTo>
                    <a:lnTo>
                      <a:pt x="3" y="189"/>
                    </a:lnTo>
                    <a:lnTo>
                      <a:pt x="4" y="185"/>
                    </a:lnTo>
                    <a:lnTo>
                      <a:pt x="4" y="166"/>
                    </a:lnTo>
                    <a:lnTo>
                      <a:pt x="3" y="166"/>
                    </a:lnTo>
                    <a:lnTo>
                      <a:pt x="3" y="165"/>
                    </a:lnTo>
                    <a:lnTo>
                      <a:pt x="4" y="163"/>
                    </a:lnTo>
                    <a:lnTo>
                      <a:pt x="4" y="154"/>
                    </a:lnTo>
                    <a:lnTo>
                      <a:pt x="3" y="154"/>
                    </a:lnTo>
                    <a:lnTo>
                      <a:pt x="3" y="130"/>
                    </a:lnTo>
                    <a:lnTo>
                      <a:pt x="4" y="129"/>
                    </a:lnTo>
                    <a:lnTo>
                      <a:pt x="4" y="124"/>
                    </a:lnTo>
                    <a:lnTo>
                      <a:pt x="3" y="121"/>
                    </a:lnTo>
                    <a:lnTo>
                      <a:pt x="3" y="112"/>
                    </a:lnTo>
                    <a:lnTo>
                      <a:pt x="4" y="107"/>
                    </a:lnTo>
                    <a:lnTo>
                      <a:pt x="3" y="107"/>
                    </a:lnTo>
                    <a:lnTo>
                      <a:pt x="3" y="106"/>
                    </a:lnTo>
                    <a:lnTo>
                      <a:pt x="4" y="106"/>
                    </a:lnTo>
                    <a:lnTo>
                      <a:pt x="3" y="98"/>
                    </a:lnTo>
                    <a:lnTo>
                      <a:pt x="3" y="75"/>
                    </a:lnTo>
                    <a:lnTo>
                      <a:pt x="4" y="62"/>
                    </a:lnTo>
                    <a:lnTo>
                      <a:pt x="4" y="50"/>
                    </a:lnTo>
                    <a:lnTo>
                      <a:pt x="3" y="12"/>
                    </a:lnTo>
                    <a:lnTo>
                      <a:pt x="3" y="2"/>
                    </a:lnTo>
                    <a:lnTo>
                      <a:pt x="18"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40" name="Freeform 163">
                <a:extLst>
                  <a:ext uri="{FF2B5EF4-FFF2-40B4-BE49-F238E27FC236}">
                    <a16:creationId xmlns:a16="http://schemas.microsoft.com/office/drawing/2014/main" id="{85000642-352A-47D4-87BC-DE445A4C08C5}"/>
                  </a:ext>
                </a:extLst>
              </p:cNvPr>
              <p:cNvSpPr>
                <a:spLocks noEditPoints="1"/>
              </p:cNvSpPr>
              <p:nvPr/>
            </p:nvSpPr>
            <p:spPr bwMode="auto">
              <a:xfrm>
                <a:off x="4040188" y="3801859"/>
                <a:ext cx="555625" cy="1028904"/>
              </a:xfrm>
              <a:custGeom>
                <a:avLst/>
                <a:gdLst/>
                <a:ahLst/>
                <a:cxnLst>
                  <a:cxn ang="0">
                    <a:pos x="321" y="962"/>
                  </a:cxn>
                  <a:cxn ang="0">
                    <a:pos x="2" y="650"/>
                  </a:cxn>
                  <a:cxn ang="0">
                    <a:pos x="316" y="325"/>
                  </a:cxn>
                  <a:cxn ang="0">
                    <a:pos x="319" y="214"/>
                  </a:cxn>
                  <a:cxn ang="0">
                    <a:pos x="104" y="0"/>
                  </a:cxn>
                  <a:cxn ang="0">
                    <a:pos x="268" y="3"/>
                  </a:cxn>
                  <a:cxn ang="0">
                    <a:pos x="349" y="166"/>
                  </a:cxn>
                  <a:cxn ang="0">
                    <a:pos x="347" y="264"/>
                  </a:cxn>
                  <a:cxn ang="0">
                    <a:pos x="346" y="411"/>
                  </a:cxn>
                  <a:cxn ang="0">
                    <a:pos x="344" y="537"/>
                  </a:cxn>
                  <a:cxn ang="0">
                    <a:pos x="343" y="616"/>
                  </a:cxn>
                  <a:cxn ang="0">
                    <a:pos x="341" y="708"/>
                  </a:cxn>
                  <a:cxn ang="0">
                    <a:pos x="341" y="753"/>
                  </a:cxn>
                  <a:cxn ang="0">
                    <a:pos x="339" y="877"/>
                  </a:cxn>
                  <a:cxn ang="0">
                    <a:pos x="336" y="976"/>
                  </a:cxn>
                  <a:cxn ang="0">
                    <a:pos x="338" y="1038"/>
                  </a:cxn>
                  <a:cxn ang="0">
                    <a:pos x="333" y="1088"/>
                  </a:cxn>
                  <a:cxn ang="0">
                    <a:pos x="330" y="1155"/>
                  </a:cxn>
                  <a:cxn ang="0">
                    <a:pos x="330" y="1211"/>
                  </a:cxn>
                  <a:cxn ang="0">
                    <a:pos x="325" y="1262"/>
                  </a:cxn>
                  <a:cxn ang="0">
                    <a:pos x="322" y="1231"/>
                  </a:cxn>
                  <a:cxn ang="0">
                    <a:pos x="325" y="1186"/>
                  </a:cxn>
                  <a:cxn ang="0">
                    <a:pos x="322" y="1125"/>
                  </a:cxn>
                  <a:cxn ang="0">
                    <a:pos x="324" y="1059"/>
                  </a:cxn>
                  <a:cxn ang="0">
                    <a:pos x="324" y="1046"/>
                  </a:cxn>
                  <a:cxn ang="0">
                    <a:pos x="327" y="1010"/>
                  </a:cxn>
                  <a:cxn ang="0">
                    <a:pos x="318" y="987"/>
                  </a:cxn>
                  <a:cxn ang="0">
                    <a:pos x="329" y="962"/>
                  </a:cxn>
                  <a:cxn ang="0">
                    <a:pos x="324" y="916"/>
                  </a:cxn>
                  <a:cxn ang="0">
                    <a:pos x="322" y="847"/>
                  </a:cxn>
                  <a:cxn ang="0">
                    <a:pos x="324" y="778"/>
                  </a:cxn>
                  <a:cxn ang="0">
                    <a:pos x="324" y="705"/>
                  </a:cxn>
                  <a:cxn ang="0">
                    <a:pos x="321" y="638"/>
                  </a:cxn>
                  <a:cxn ang="0">
                    <a:pos x="319" y="584"/>
                  </a:cxn>
                  <a:cxn ang="0">
                    <a:pos x="322" y="525"/>
                  </a:cxn>
                  <a:cxn ang="0">
                    <a:pos x="322" y="456"/>
                  </a:cxn>
                  <a:cxn ang="0">
                    <a:pos x="321" y="379"/>
                  </a:cxn>
                  <a:cxn ang="0">
                    <a:pos x="318" y="283"/>
                  </a:cxn>
                  <a:cxn ang="0">
                    <a:pos x="321" y="256"/>
                  </a:cxn>
                  <a:cxn ang="0">
                    <a:pos x="321" y="185"/>
                  </a:cxn>
                  <a:cxn ang="0">
                    <a:pos x="318" y="79"/>
                  </a:cxn>
                  <a:cxn ang="0">
                    <a:pos x="308" y="34"/>
                  </a:cxn>
                  <a:cxn ang="0">
                    <a:pos x="186" y="39"/>
                  </a:cxn>
                  <a:cxn ang="0">
                    <a:pos x="42" y="44"/>
                  </a:cxn>
                  <a:cxn ang="0">
                    <a:pos x="40" y="132"/>
                  </a:cxn>
                  <a:cxn ang="0">
                    <a:pos x="40" y="328"/>
                  </a:cxn>
                  <a:cxn ang="0">
                    <a:pos x="42" y="368"/>
                  </a:cxn>
                  <a:cxn ang="0">
                    <a:pos x="40" y="765"/>
                  </a:cxn>
                  <a:cxn ang="0">
                    <a:pos x="36" y="1156"/>
                  </a:cxn>
                  <a:cxn ang="0">
                    <a:pos x="51" y="1259"/>
                  </a:cxn>
                  <a:cxn ang="0">
                    <a:pos x="183" y="1271"/>
                  </a:cxn>
                  <a:cxn ang="0">
                    <a:pos x="274" y="1273"/>
                  </a:cxn>
                  <a:cxn ang="0">
                    <a:pos x="322" y="1279"/>
                  </a:cxn>
                  <a:cxn ang="0">
                    <a:pos x="308" y="1285"/>
                  </a:cxn>
                  <a:cxn ang="0">
                    <a:pos x="3" y="983"/>
                  </a:cxn>
                  <a:cxn ang="0">
                    <a:pos x="2" y="771"/>
                  </a:cxn>
                  <a:cxn ang="0">
                    <a:pos x="5" y="697"/>
                  </a:cxn>
                  <a:cxn ang="0">
                    <a:pos x="5" y="534"/>
                  </a:cxn>
                  <a:cxn ang="0">
                    <a:pos x="6" y="320"/>
                  </a:cxn>
                  <a:cxn ang="0">
                    <a:pos x="3" y="255"/>
                  </a:cxn>
                  <a:cxn ang="0">
                    <a:pos x="5" y="200"/>
                  </a:cxn>
                  <a:cxn ang="0">
                    <a:pos x="3" y="134"/>
                  </a:cxn>
                  <a:cxn ang="0">
                    <a:pos x="5" y="6"/>
                  </a:cxn>
                </a:cxnLst>
                <a:rect l="0" t="0" r="r" b="b"/>
                <a:pathLst>
                  <a:path w="350" h="1294">
                    <a:moveTo>
                      <a:pt x="333" y="1159"/>
                    </a:moveTo>
                    <a:lnTo>
                      <a:pt x="333" y="1161"/>
                    </a:lnTo>
                    <a:lnTo>
                      <a:pt x="333" y="1159"/>
                    </a:lnTo>
                    <a:close/>
                    <a:moveTo>
                      <a:pt x="324" y="1018"/>
                    </a:moveTo>
                    <a:lnTo>
                      <a:pt x="324" y="1020"/>
                    </a:lnTo>
                    <a:lnTo>
                      <a:pt x="322" y="1020"/>
                    </a:lnTo>
                    <a:lnTo>
                      <a:pt x="324" y="1018"/>
                    </a:lnTo>
                    <a:close/>
                    <a:moveTo>
                      <a:pt x="338" y="1015"/>
                    </a:moveTo>
                    <a:lnTo>
                      <a:pt x="338" y="1017"/>
                    </a:lnTo>
                    <a:lnTo>
                      <a:pt x="338" y="1015"/>
                    </a:lnTo>
                    <a:close/>
                    <a:moveTo>
                      <a:pt x="319" y="959"/>
                    </a:moveTo>
                    <a:lnTo>
                      <a:pt x="321" y="962"/>
                    </a:lnTo>
                    <a:lnTo>
                      <a:pt x="321" y="965"/>
                    </a:lnTo>
                    <a:lnTo>
                      <a:pt x="319" y="962"/>
                    </a:lnTo>
                    <a:lnTo>
                      <a:pt x="319" y="959"/>
                    </a:lnTo>
                    <a:close/>
                    <a:moveTo>
                      <a:pt x="322" y="762"/>
                    </a:moveTo>
                    <a:lnTo>
                      <a:pt x="322" y="764"/>
                    </a:lnTo>
                    <a:lnTo>
                      <a:pt x="322" y="762"/>
                    </a:lnTo>
                    <a:close/>
                    <a:moveTo>
                      <a:pt x="324" y="761"/>
                    </a:moveTo>
                    <a:lnTo>
                      <a:pt x="324" y="762"/>
                    </a:lnTo>
                    <a:lnTo>
                      <a:pt x="322" y="762"/>
                    </a:lnTo>
                    <a:lnTo>
                      <a:pt x="324" y="761"/>
                    </a:lnTo>
                    <a:close/>
                    <a:moveTo>
                      <a:pt x="2" y="649"/>
                    </a:moveTo>
                    <a:lnTo>
                      <a:pt x="2" y="650"/>
                    </a:lnTo>
                    <a:lnTo>
                      <a:pt x="2" y="649"/>
                    </a:lnTo>
                    <a:close/>
                    <a:moveTo>
                      <a:pt x="318" y="467"/>
                    </a:moveTo>
                    <a:lnTo>
                      <a:pt x="319" y="467"/>
                    </a:lnTo>
                    <a:lnTo>
                      <a:pt x="319" y="472"/>
                    </a:lnTo>
                    <a:lnTo>
                      <a:pt x="318" y="470"/>
                    </a:lnTo>
                    <a:lnTo>
                      <a:pt x="318" y="467"/>
                    </a:lnTo>
                    <a:close/>
                    <a:moveTo>
                      <a:pt x="318" y="387"/>
                    </a:moveTo>
                    <a:lnTo>
                      <a:pt x="318" y="393"/>
                    </a:lnTo>
                    <a:lnTo>
                      <a:pt x="318" y="387"/>
                    </a:lnTo>
                    <a:close/>
                    <a:moveTo>
                      <a:pt x="316" y="325"/>
                    </a:moveTo>
                    <a:lnTo>
                      <a:pt x="316" y="326"/>
                    </a:lnTo>
                    <a:lnTo>
                      <a:pt x="316" y="325"/>
                    </a:lnTo>
                    <a:close/>
                    <a:moveTo>
                      <a:pt x="346" y="320"/>
                    </a:moveTo>
                    <a:lnTo>
                      <a:pt x="347" y="321"/>
                    </a:lnTo>
                    <a:lnTo>
                      <a:pt x="347" y="325"/>
                    </a:lnTo>
                    <a:lnTo>
                      <a:pt x="346" y="320"/>
                    </a:lnTo>
                    <a:close/>
                    <a:moveTo>
                      <a:pt x="318" y="191"/>
                    </a:moveTo>
                    <a:lnTo>
                      <a:pt x="319" y="197"/>
                    </a:lnTo>
                    <a:lnTo>
                      <a:pt x="319" y="200"/>
                    </a:lnTo>
                    <a:lnTo>
                      <a:pt x="322" y="207"/>
                    </a:lnTo>
                    <a:lnTo>
                      <a:pt x="322" y="211"/>
                    </a:lnTo>
                    <a:lnTo>
                      <a:pt x="321" y="213"/>
                    </a:lnTo>
                    <a:lnTo>
                      <a:pt x="321" y="214"/>
                    </a:lnTo>
                    <a:lnTo>
                      <a:pt x="319" y="214"/>
                    </a:lnTo>
                    <a:lnTo>
                      <a:pt x="319" y="205"/>
                    </a:lnTo>
                    <a:lnTo>
                      <a:pt x="318" y="203"/>
                    </a:lnTo>
                    <a:lnTo>
                      <a:pt x="318" y="191"/>
                    </a:lnTo>
                    <a:close/>
                    <a:moveTo>
                      <a:pt x="316" y="121"/>
                    </a:moveTo>
                    <a:lnTo>
                      <a:pt x="318" y="123"/>
                    </a:lnTo>
                    <a:lnTo>
                      <a:pt x="318" y="124"/>
                    </a:lnTo>
                    <a:lnTo>
                      <a:pt x="316" y="121"/>
                    </a:lnTo>
                    <a:close/>
                    <a:moveTo>
                      <a:pt x="3" y="16"/>
                    </a:moveTo>
                    <a:lnTo>
                      <a:pt x="3" y="17"/>
                    </a:lnTo>
                    <a:lnTo>
                      <a:pt x="3" y="16"/>
                    </a:lnTo>
                    <a:close/>
                    <a:moveTo>
                      <a:pt x="23" y="0"/>
                    </a:moveTo>
                    <a:lnTo>
                      <a:pt x="104" y="0"/>
                    </a:lnTo>
                    <a:lnTo>
                      <a:pt x="124" y="2"/>
                    </a:lnTo>
                    <a:lnTo>
                      <a:pt x="129" y="0"/>
                    </a:lnTo>
                    <a:lnTo>
                      <a:pt x="130" y="2"/>
                    </a:lnTo>
                    <a:lnTo>
                      <a:pt x="167" y="2"/>
                    </a:lnTo>
                    <a:lnTo>
                      <a:pt x="203" y="3"/>
                    </a:lnTo>
                    <a:lnTo>
                      <a:pt x="203" y="2"/>
                    </a:lnTo>
                    <a:lnTo>
                      <a:pt x="211" y="2"/>
                    </a:lnTo>
                    <a:lnTo>
                      <a:pt x="212" y="3"/>
                    </a:lnTo>
                    <a:lnTo>
                      <a:pt x="215" y="3"/>
                    </a:lnTo>
                    <a:lnTo>
                      <a:pt x="237" y="2"/>
                    </a:lnTo>
                    <a:lnTo>
                      <a:pt x="265" y="2"/>
                    </a:lnTo>
                    <a:lnTo>
                      <a:pt x="268" y="3"/>
                    </a:lnTo>
                    <a:lnTo>
                      <a:pt x="274" y="3"/>
                    </a:lnTo>
                    <a:lnTo>
                      <a:pt x="284" y="2"/>
                    </a:lnTo>
                    <a:lnTo>
                      <a:pt x="350" y="2"/>
                    </a:lnTo>
                    <a:lnTo>
                      <a:pt x="350" y="16"/>
                    </a:lnTo>
                    <a:lnTo>
                      <a:pt x="349" y="19"/>
                    </a:lnTo>
                    <a:lnTo>
                      <a:pt x="349" y="42"/>
                    </a:lnTo>
                    <a:lnTo>
                      <a:pt x="350" y="42"/>
                    </a:lnTo>
                    <a:lnTo>
                      <a:pt x="350" y="70"/>
                    </a:lnTo>
                    <a:lnTo>
                      <a:pt x="349" y="67"/>
                    </a:lnTo>
                    <a:lnTo>
                      <a:pt x="349" y="151"/>
                    </a:lnTo>
                    <a:lnTo>
                      <a:pt x="350" y="169"/>
                    </a:lnTo>
                    <a:lnTo>
                      <a:pt x="349" y="166"/>
                    </a:lnTo>
                    <a:lnTo>
                      <a:pt x="349" y="189"/>
                    </a:lnTo>
                    <a:lnTo>
                      <a:pt x="347" y="203"/>
                    </a:lnTo>
                    <a:lnTo>
                      <a:pt x="347" y="221"/>
                    </a:lnTo>
                    <a:lnTo>
                      <a:pt x="346" y="219"/>
                    </a:lnTo>
                    <a:lnTo>
                      <a:pt x="346" y="231"/>
                    </a:lnTo>
                    <a:lnTo>
                      <a:pt x="344" y="236"/>
                    </a:lnTo>
                    <a:lnTo>
                      <a:pt x="347" y="242"/>
                    </a:lnTo>
                    <a:lnTo>
                      <a:pt x="347" y="248"/>
                    </a:lnTo>
                    <a:lnTo>
                      <a:pt x="346" y="244"/>
                    </a:lnTo>
                    <a:lnTo>
                      <a:pt x="346" y="262"/>
                    </a:lnTo>
                    <a:lnTo>
                      <a:pt x="347" y="262"/>
                    </a:lnTo>
                    <a:lnTo>
                      <a:pt x="347" y="264"/>
                    </a:lnTo>
                    <a:lnTo>
                      <a:pt x="346" y="264"/>
                    </a:lnTo>
                    <a:lnTo>
                      <a:pt x="346" y="335"/>
                    </a:lnTo>
                    <a:lnTo>
                      <a:pt x="347" y="342"/>
                    </a:lnTo>
                    <a:lnTo>
                      <a:pt x="346" y="346"/>
                    </a:lnTo>
                    <a:lnTo>
                      <a:pt x="346" y="352"/>
                    </a:lnTo>
                    <a:lnTo>
                      <a:pt x="347" y="352"/>
                    </a:lnTo>
                    <a:lnTo>
                      <a:pt x="347" y="377"/>
                    </a:lnTo>
                    <a:lnTo>
                      <a:pt x="346" y="374"/>
                    </a:lnTo>
                    <a:lnTo>
                      <a:pt x="346" y="380"/>
                    </a:lnTo>
                    <a:lnTo>
                      <a:pt x="344" y="380"/>
                    </a:lnTo>
                    <a:lnTo>
                      <a:pt x="344" y="411"/>
                    </a:lnTo>
                    <a:lnTo>
                      <a:pt x="346" y="411"/>
                    </a:lnTo>
                    <a:lnTo>
                      <a:pt x="346" y="447"/>
                    </a:lnTo>
                    <a:lnTo>
                      <a:pt x="344" y="447"/>
                    </a:lnTo>
                    <a:lnTo>
                      <a:pt x="344" y="460"/>
                    </a:lnTo>
                    <a:lnTo>
                      <a:pt x="346" y="461"/>
                    </a:lnTo>
                    <a:lnTo>
                      <a:pt x="346" y="463"/>
                    </a:lnTo>
                    <a:lnTo>
                      <a:pt x="347" y="464"/>
                    </a:lnTo>
                    <a:lnTo>
                      <a:pt x="347" y="469"/>
                    </a:lnTo>
                    <a:lnTo>
                      <a:pt x="346" y="469"/>
                    </a:lnTo>
                    <a:lnTo>
                      <a:pt x="347" y="480"/>
                    </a:lnTo>
                    <a:lnTo>
                      <a:pt x="346" y="480"/>
                    </a:lnTo>
                    <a:lnTo>
                      <a:pt x="346" y="508"/>
                    </a:lnTo>
                    <a:lnTo>
                      <a:pt x="344" y="537"/>
                    </a:lnTo>
                    <a:lnTo>
                      <a:pt x="344" y="562"/>
                    </a:lnTo>
                    <a:lnTo>
                      <a:pt x="347" y="560"/>
                    </a:lnTo>
                    <a:lnTo>
                      <a:pt x="346" y="574"/>
                    </a:lnTo>
                    <a:lnTo>
                      <a:pt x="344" y="587"/>
                    </a:lnTo>
                    <a:lnTo>
                      <a:pt x="344" y="588"/>
                    </a:lnTo>
                    <a:lnTo>
                      <a:pt x="343" y="593"/>
                    </a:lnTo>
                    <a:lnTo>
                      <a:pt x="346" y="598"/>
                    </a:lnTo>
                    <a:lnTo>
                      <a:pt x="344" y="598"/>
                    </a:lnTo>
                    <a:lnTo>
                      <a:pt x="344" y="604"/>
                    </a:lnTo>
                    <a:lnTo>
                      <a:pt x="343" y="604"/>
                    </a:lnTo>
                    <a:lnTo>
                      <a:pt x="344" y="612"/>
                    </a:lnTo>
                    <a:lnTo>
                      <a:pt x="343" y="616"/>
                    </a:lnTo>
                    <a:lnTo>
                      <a:pt x="343" y="621"/>
                    </a:lnTo>
                    <a:lnTo>
                      <a:pt x="344" y="629"/>
                    </a:lnTo>
                    <a:lnTo>
                      <a:pt x="343" y="627"/>
                    </a:lnTo>
                    <a:lnTo>
                      <a:pt x="343" y="660"/>
                    </a:lnTo>
                    <a:lnTo>
                      <a:pt x="341" y="657"/>
                    </a:lnTo>
                    <a:lnTo>
                      <a:pt x="341" y="672"/>
                    </a:lnTo>
                    <a:lnTo>
                      <a:pt x="343" y="669"/>
                    </a:lnTo>
                    <a:lnTo>
                      <a:pt x="341" y="678"/>
                    </a:lnTo>
                    <a:lnTo>
                      <a:pt x="341" y="697"/>
                    </a:lnTo>
                    <a:lnTo>
                      <a:pt x="343" y="700"/>
                    </a:lnTo>
                    <a:lnTo>
                      <a:pt x="343" y="709"/>
                    </a:lnTo>
                    <a:lnTo>
                      <a:pt x="341" y="708"/>
                    </a:lnTo>
                    <a:lnTo>
                      <a:pt x="341" y="706"/>
                    </a:lnTo>
                    <a:lnTo>
                      <a:pt x="339" y="709"/>
                    </a:lnTo>
                    <a:lnTo>
                      <a:pt x="339" y="717"/>
                    </a:lnTo>
                    <a:lnTo>
                      <a:pt x="341" y="722"/>
                    </a:lnTo>
                    <a:lnTo>
                      <a:pt x="341" y="731"/>
                    </a:lnTo>
                    <a:lnTo>
                      <a:pt x="339" y="731"/>
                    </a:lnTo>
                    <a:lnTo>
                      <a:pt x="339" y="740"/>
                    </a:lnTo>
                    <a:lnTo>
                      <a:pt x="341" y="742"/>
                    </a:lnTo>
                    <a:lnTo>
                      <a:pt x="341" y="751"/>
                    </a:lnTo>
                    <a:lnTo>
                      <a:pt x="343" y="754"/>
                    </a:lnTo>
                    <a:lnTo>
                      <a:pt x="343" y="757"/>
                    </a:lnTo>
                    <a:lnTo>
                      <a:pt x="341" y="753"/>
                    </a:lnTo>
                    <a:lnTo>
                      <a:pt x="341" y="759"/>
                    </a:lnTo>
                    <a:lnTo>
                      <a:pt x="339" y="762"/>
                    </a:lnTo>
                    <a:lnTo>
                      <a:pt x="339" y="775"/>
                    </a:lnTo>
                    <a:lnTo>
                      <a:pt x="341" y="779"/>
                    </a:lnTo>
                    <a:lnTo>
                      <a:pt x="341" y="801"/>
                    </a:lnTo>
                    <a:lnTo>
                      <a:pt x="339" y="799"/>
                    </a:lnTo>
                    <a:lnTo>
                      <a:pt x="339" y="802"/>
                    </a:lnTo>
                    <a:lnTo>
                      <a:pt x="338" y="815"/>
                    </a:lnTo>
                    <a:lnTo>
                      <a:pt x="339" y="826"/>
                    </a:lnTo>
                    <a:lnTo>
                      <a:pt x="338" y="838"/>
                    </a:lnTo>
                    <a:lnTo>
                      <a:pt x="339" y="838"/>
                    </a:lnTo>
                    <a:lnTo>
                      <a:pt x="339" y="877"/>
                    </a:lnTo>
                    <a:lnTo>
                      <a:pt x="341" y="880"/>
                    </a:lnTo>
                    <a:lnTo>
                      <a:pt x="341" y="885"/>
                    </a:lnTo>
                    <a:lnTo>
                      <a:pt x="339" y="889"/>
                    </a:lnTo>
                    <a:lnTo>
                      <a:pt x="339" y="896"/>
                    </a:lnTo>
                    <a:lnTo>
                      <a:pt x="338" y="897"/>
                    </a:lnTo>
                    <a:lnTo>
                      <a:pt x="336" y="900"/>
                    </a:lnTo>
                    <a:lnTo>
                      <a:pt x="338" y="913"/>
                    </a:lnTo>
                    <a:lnTo>
                      <a:pt x="338" y="925"/>
                    </a:lnTo>
                    <a:lnTo>
                      <a:pt x="339" y="938"/>
                    </a:lnTo>
                    <a:lnTo>
                      <a:pt x="338" y="938"/>
                    </a:lnTo>
                    <a:lnTo>
                      <a:pt x="338" y="976"/>
                    </a:lnTo>
                    <a:lnTo>
                      <a:pt x="336" y="976"/>
                    </a:lnTo>
                    <a:lnTo>
                      <a:pt x="336" y="983"/>
                    </a:lnTo>
                    <a:lnTo>
                      <a:pt x="338" y="981"/>
                    </a:lnTo>
                    <a:lnTo>
                      <a:pt x="338" y="1000"/>
                    </a:lnTo>
                    <a:lnTo>
                      <a:pt x="336" y="1001"/>
                    </a:lnTo>
                    <a:lnTo>
                      <a:pt x="336" y="1015"/>
                    </a:lnTo>
                    <a:lnTo>
                      <a:pt x="338" y="1017"/>
                    </a:lnTo>
                    <a:lnTo>
                      <a:pt x="336" y="1021"/>
                    </a:lnTo>
                    <a:lnTo>
                      <a:pt x="338" y="1023"/>
                    </a:lnTo>
                    <a:lnTo>
                      <a:pt x="338" y="1028"/>
                    </a:lnTo>
                    <a:lnTo>
                      <a:pt x="336" y="1029"/>
                    </a:lnTo>
                    <a:lnTo>
                      <a:pt x="336" y="1032"/>
                    </a:lnTo>
                    <a:lnTo>
                      <a:pt x="338" y="1038"/>
                    </a:lnTo>
                    <a:lnTo>
                      <a:pt x="336" y="1038"/>
                    </a:lnTo>
                    <a:lnTo>
                      <a:pt x="338" y="1048"/>
                    </a:lnTo>
                    <a:lnTo>
                      <a:pt x="336" y="1043"/>
                    </a:lnTo>
                    <a:lnTo>
                      <a:pt x="336" y="1041"/>
                    </a:lnTo>
                    <a:lnTo>
                      <a:pt x="335" y="1040"/>
                    </a:lnTo>
                    <a:lnTo>
                      <a:pt x="335" y="1051"/>
                    </a:lnTo>
                    <a:lnTo>
                      <a:pt x="336" y="1054"/>
                    </a:lnTo>
                    <a:lnTo>
                      <a:pt x="336" y="1057"/>
                    </a:lnTo>
                    <a:lnTo>
                      <a:pt x="335" y="1057"/>
                    </a:lnTo>
                    <a:lnTo>
                      <a:pt x="335" y="1065"/>
                    </a:lnTo>
                    <a:lnTo>
                      <a:pt x="333" y="1065"/>
                    </a:lnTo>
                    <a:lnTo>
                      <a:pt x="333" y="1088"/>
                    </a:lnTo>
                    <a:lnTo>
                      <a:pt x="335" y="1100"/>
                    </a:lnTo>
                    <a:lnTo>
                      <a:pt x="333" y="1102"/>
                    </a:lnTo>
                    <a:lnTo>
                      <a:pt x="333" y="1110"/>
                    </a:lnTo>
                    <a:lnTo>
                      <a:pt x="335" y="1119"/>
                    </a:lnTo>
                    <a:lnTo>
                      <a:pt x="335" y="1125"/>
                    </a:lnTo>
                    <a:lnTo>
                      <a:pt x="333" y="1127"/>
                    </a:lnTo>
                    <a:lnTo>
                      <a:pt x="333" y="1147"/>
                    </a:lnTo>
                    <a:lnTo>
                      <a:pt x="332" y="1149"/>
                    </a:lnTo>
                    <a:lnTo>
                      <a:pt x="333" y="1159"/>
                    </a:lnTo>
                    <a:lnTo>
                      <a:pt x="332" y="1158"/>
                    </a:lnTo>
                    <a:lnTo>
                      <a:pt x="332" y="1153"/>
                    </a:lnTo>
                    <a:lnTo>
                      <a:pt x="330" y="1155"/>
                    </a:lnTo>
                    <a:lnTo>
                      <a:pt x="330" y="1170"/>
                    </a:lnTo>
                    <a:lnTo>
                      <a:pt x="329" y="1169"/>
                    </a:lnTo>
                    <a:lnTo>
                      <a:pt x="329" y="1178"/>
                    </a:lnTo>
                    <a:lnTo>
                      <a:pt x="330" y="1189"/>
                    </a:lnTo>
                    <a:lnTo>
                      <a:pt x="332" y="1198"/>
                    </a:lnTo>
                    <a:lnTo>
                      <a:pt x="332" y="1208"/>
                    </a:lnTo>
                    <a:lnTo>
                      <a:pt x="330" y="1206"/>
                    </a:lnTo>
                    <a:lnTo>
                      <a:pt x="330" y="1203"/>
                    </a:lnTo>
                    <a:lnTo>
                      <a:pt x="329" y="1203"/>
                    </a:lnTo>
                    <a:lnTo>
                      <a:pt x="329" y="1206"/>
                    </a:lnTo>
                    <a:lnTo>
                      <a:pt x="327" y="1208"/>
                    </a:lnTo>
                    <a:lnTo>
                      <a:pt x="330" y="1211"/>
                    </a:lnTo>
                    <a:lnTo>
                      <a:pt x="330" y="1214"/>
                    </a:lnTo>
                    <a:lnTo>
                      <a:pt x="329" y="1215"/>
                    </a:lnTo>
                    <a:lnTo>
                      <a:pt x="327" y="1215"/>
                    </a:lnTo>
                    <a:lnTo>
                      <a:pt x="327" y="1231"/>
                    </a:lnTo>
                    <a:lnTo>
                      <a:pt x="325" y="1231"/>
                    </a:lnTo>
                    <a:lnTo>
                      <a:pt x="325" y="1237"/>
                    </a:lnTo>
                    <a:lnTo>
                      <a:pt x="327" y="1239"/>
                    </a:lnTo>
                    <a:lnTo>
                      <a:pt x="327" y="1240"/>
                    </a:lnTo>
                    <a:lnTo>
                      <a:pt x="329" y="1242"/>
                    </a:lnTo>
                    <a:lnTo>
                      <a:pt x="327" y="1251"/>
                    </a:lnTo>
                    <a:lnTo>
                      <a:pt x="327" y="1257"/>
                    </a:lnTo>
                    <a:lnTo>
                      <a:pt x="325" y="1262"/>
                    </a:lnTo>
                    <a:lnTo>
                      <a:pt x="325" y="1273"/>
                    </a:lnTo>
                    <a:lnTo>
                      <a:pt x="324" y="1270"/>
                    </a:lnTo>
                    <a:lnTo>
                      <a:pt x="324" y="1248"/>
                    </a:lnTo>
                    <a:lnTo>
                      <a:pt x="322" y="1251"/>
                    </a:lnTo>
                    <a:lnTo>
                      <a:pt x="322" y="1260"/>
                    </a:lnTo>
                    <a:lnTo>
                      <a:pt x="321" y="1257"/>
                    </a:lnTo>
                    <a:lnTo>
                      <a:pt x="321" y="1248"/>
                    </a:lnTo>
                    <a:lnTo>
                      <a:pt x="322" y="1248"/>
                    </a:lnTo>
                    <a:lnTo>
                      <a:pt x="324" y="1245"/>
                    </a:lnTo>
                    <a:lnTo>
                      <a:pt x="324" y="1234"/>
                    </a:lnTo>
                    <a:lnTo>
                      <a:pt x="322" y="1232"/>
                    </a:lnTo>
                    <a:lnTo>
                      <a:pt x="322" y="1231"/>
                    </a:lnTo>
                    <a:lnTo>
                      <a:pt x="321" y="1231"/>
                    </a:lnTo>
                    <a:lnTo>
                      <a:pt x="321" y="1226"/>
                    </a:lnTo>
                    <a:lnTo>
                      <a:pt x="322" y="1226"/>
                    </a:lnTo>
                    <a:lnTo>
                      <a:pt x="322" y="1209"/>
                    </a:lnTo>
                    <a:lnTo>
                      <a:pt x="321" y="1200"/>
                    </a:lnTo>
                    <a:lnTo>
                      <a:pt x="321" y="1189"/>
                    </a:lnTo>
                    <a:lnTo>
                      <a:pt x="322" y="1189"/>
                    </a:lnTo>
                    <a:lnTo>
                      <a:pt x="322" y="1197"/>
                    </a:lnTo>
                    <a:lnTo>
                      <a:pt x="324" y="1198"/>
                    </a:lnTo>
                    <a:lnTo>
                      <a:pt x="324" y="1192"/>
                    </a:lnTo>
                    <a:lnTo>
                      <a:pt x="325" y="1192"/>
                    </a:lnTo>
                    <a:lnTo>
                      <a:pt x="325" y="1186"/>
                    </a:lnTo>
                    <a:lnTo>
                      <a:pt x="327" y="1186"/>
                    </a:lnTo>
                    <a:lnTo>
                      <a:pt x="325" y="1184"/>
                    </a:lnTo>
                    <a:lnTo>
                      <a:pt x="325" y="1176"/>
                    </a:lnTo>
                    <a:lnTo>
                      <a:pt x="324" y="1178"/>
                    </a:lnTo>
                    <a:lnTo>
                      <a:pt x="324" y="1164"/>
                    </a:lnTo>
                    <a:lnTo>
                      <a:pt x="322" y="1150"/>
                    </a:lnTo>
                    <a:lnTo>
                      <a:pt x="324" y="1136"/>
                    </a:lnTo>
                    <a:lnTo>
                      <a:pt x="325" y="1127"/>
                    </a:lnTo>
                    <a:lnTo>
                      <a:pt x="325" y="1125"/>
                    </a:lnTo>
                    <a:lnTo>
                      <a:pt x="324" y="1125"/>
                    </a:lnTo>
                    <a:lnTo>
                      <a:pt x="324" y="1127"/>
                    </a:lnTo>
                    <a:lnTo>
                      <a:pt x="322" y="1125"/>
                    </a:lnTo>
                    <a:lnTo>
                      <a:pt x="322" y="1122"/>
                    </a:lnTo>
                    <a:lnTo>
                      <a:pt x="324" y="1114"/>
                    </a:lnTo>
                    <a:lnTo>
                      <a:pt x="324" y="1096"/>
                    </a:lnTo>
                    <a:lnTo>
                      <a:pt x="325" y="1097"/>
                    </a:lnTo>
                    <a:lnTo>
                      <a:pt x="325" y="1090"/>
                    </a:lnTo>
                    <a:lnTo>
                      <a:pt x="324" y="1090"/>
                    </a:lnTo>
                    <a:lnTo>
                      <a:pt x="324" y="1079"/>
                    </a:lnTo>
                    <a:lnTo>
                      <a:pt x="325" y="1077"/>
                    </a:lnTo>
                    <a:lnTo>
                      <a:pt x="325" y="1073"/>
                    </a:lnTo>
                    <a:lnTo>
                      <a:pt x="324" y="1073"/>
                    </a:lnTo>
                    <a:lnTo>
                      <a:pt x="325" y="1068"/>
                    </a:lnTo>
                    <a:lnTo>
                      <a:pt x="324" y="1059"/>
                    </a:lnTo>
                    <a:lnTo>
                      <a:pt x="324" y="1052"/>
                    </a:lnTo>
                    <a:lnTo>
                      <a:pt x="322" y="1054"/>
                    </a:lnTo>
                    <a:lnTo>
                      <a:pt x="322" y="1055"/>
                    </a:lnTo>
                    <a:lnTo>
                      <a:pt x="321" y="1055"/>
                    </a:lnTo>
                    <a:lnTo>
                      <a:pt x="321" y="1045"/>
                    </a:lnTo>
                    <a:lnTo>
                      <a:pt x="319" y="1040"/>
                    </a:lnTo>
                    <a:lnTo>
                      <a:pt x="319" y="1038"/>
                    </a:lnTo>
                    <a:lnTo>
                      <a:pt x="321" y="1041"/>
                    </a:lnTo>
                    <a:lnTo>
                      <a:pt x="321" y="1043"/>
                    </a:lnTo>
                    <a:lnTo>
                      <a:pt x="322" y="1043"/>
                    </a:lnTo>
                    <a:lnTo>
                      <a:pt x="322" y="1045"/>
                    </a:lnTo>
                    <a:lnTo>
                      <a:pt x="324" y="1046"/>
                    </a:lnTo>
                    <a:lnTo>
                      <a:pt x="324" y="1032"/>
                    </a:lnTo>
                    <a:lnTo>
                      <a:pt x="322" y="1034"/>
                    </a:lnTo>
                    <a:lnTo>
                      <a:pt x="322" y="1029"/>
                    </a:lnTo>
                    <a:lnTo>
                      <a:pt x="324" y="1026"/>
                    </a:lnTo>
                    <a:lnTo>
                      <a:pt x="324" y="1024"/>
                    </a:lnTo>
                    <a:lnTo>
                      <a:pt x="325" y="1021"/>
                    </a:lnTo>
                    <a:lnTo>
                      <a:pt x="325" y="1015"/>
                    </a:lnTo>
                    <a:lnTo>
                      <a:pt x="324" y="1017"/>
                    </a:lnTo>
                    <a:lnTo>
                      <a:pt x="324" y="1010"/>
                    </a:lnTo>
                    <a:lnTo>
                      <a:pt x="325" y="1010"/>
                    </a:lnTo>
                    <a:lnTo>
                      <a:pt x="325" y="1012"/>
                    </a:lnTo>
                    <a:lnTo>
                      <a:pt x="327" y="1010"/>
                    </a:lnTo>
                    <a:lnTo>
                      <a:pt x="327" y="1004"/>
                    </a:lnTo>
                    <a:lnTo>
                      <a:pt x="325" y="1006"/>
                    </a:lnTo>
                    <a:lnTo>
                      <a:pt x="325" y="1000"/>
                    </a:lnTo>
                    <a:lnTo>
                      <a:pt x="324" y="996"/>
                    </a:lnTo>
                    <a:lnTo>
                      <a:pt x="324" y="989"/>
                    </a:lnTo>
                    <a:lnTo>
                      <a:pt x="322" y="992"/>
                    </a:lnTo>
                    <a:lnTo>
                      <a:pt x="322" y="984"/>
                    </a:lnTo>
                    <a:lnTo>
                      <a:pt x="321" y="981"/>
                    </a:lnTo>
                    <a:lnTo>
                      <a:pt x="321" y="979"/>
                    </a:lnTo>
                    <a:lnTo>
                      <a:pt x="319" y="981"/>
                    </a:lnTo>
                    <a:lnTo>
                      <a:pt x="319" y="979"/>
                    </a:lnTo>
                    <a:lnTo>
                      <a:pt x="318" y="987"/>
                    </a:lnTo>
                    <a:lnTo>
                      <a:pt x="318" y="981"/>
                    </a:lnTo>
                    <a:lnTo>
                      <a:pt x="319" y="978"/>
                    </a:lnTo>
                    <a:lnTo>
                      <a:pt x="319" y="975"/>
                    </a:lnTo>
                    <a:lnTo>
                      <a:pt x="321" y="975"/>
                    </a:lnTo>
                    <a:lnTo>
                      <a:pt x="321" y="965"/>
                    </a:lnTo>
                    <a:lnTo>
                      <a:pt x="322" y="970"/>
                    </a:lnTo>
                    <a:lnTo>
                      <a:pt x="324" y="967"/>
                    </a:lnTo>
                    <a:lnTo>
                      <a:pt x="325" y="967"/>
                    </a:lnTo>
                    <a:lnTo>
                      <a:pt x="325" y="969"/>
                    </a:lnTo>
                    <a:lnTo>
                      <a:pt x="327" y="970"/>
                    </a:lnTo>
                    <a:lnTo>
                      <a:pt x="327" y="965"/>
                    </a:lnTo>
                    <a:lnTo>
                      <a:pt x="329" y="962"/>
                    </a:lnTo>
                    <a:lnTo>
                      <a:pt x="329" y="958"/>
                    </a:lnTo>
                    <a:lnTo>
                      <a:pt x="325" y="953"/>
                    </a:lnTo>
                    <a:lnTo>
                      <a:pt x="327" y="950"/>
                    </a:lnTo>
                    <a:lnTo>
                      <a:pt x="327" y="942"/>
                    </a:lnTo>
                    <a:lnTo>
                      <a:pt x="325" y="944"/>
                    </a:lnTo>
                    <a:lnTo>
                      <a:pt x="325" y="942"/>
                    </a:lnTo>
                    <a:lnTo>
                      <a:pt x="324" y="941"/>
                    </a:lnTo>
                    <a:lnTo>
                      <a:pt x="324" y="939"/>
                    </a:lnTo>
                    <a:lnTo>
                      <a:pt x="322" y="938"/>
                    </a:lnTo>
                    <a:lnTo>
                      <a:pt x="322" y="933"/>
                    </a:lnTo>
                    <a:lnTo>
                      <a:pt x="324" y="933"/>
                    </a:lnTo>
                    <a:lnTo>
                      <a:pt x="324" y="916"/>
                    </a:lnTo>
                    <a:lnTo>
                      <a:pt x="322" y="916"/>
                    </a:lnTo>
                    <a:lnTo>
                      <a:pt x="322" y="910"/>
                    </a:lnTo>
                    <a:lnTo>
                      <a:pt x="321" y="908"/>
                    </a:lnTo>
                    <a:lnTo>
                      <a:pt x="321" y="906"/>
                    </a:lnTo>
                    <a:lnTo>
                      <a:pt x="322" y="903"/>
                    </a:lnTo>
                    <a:lnTo>
                      <a:pt x="321" y="896"/>
                    </a:lnTo>
                    <a:lnTo>
                      <a:pt x="321" y="875"/>
                    </a:lnTo>
                    <a:lnTo>
                      <a:pt x="322" y="868"/>
                    </a:lnTo>
                    <a:lnTo>
                      <a:pt x="321" y="865"/>
                    </a:lnTo>
                    <a:lnTo>
                      <a:pt x="324" y="861"/>
                    </a:lnTo>
                    <a:lnTo>
                      <a:pt x="324" y="851"/>
                    </a:lnTo>
                    <a:lnTo>
                      <a:pt x="322" y="847"/>
                    </a:lnTo>
                    <a:lnTo>
                      <a:pt x="322" y="837"/>
                    </a:lnTo>
                    <a:lnTo>
                      <a:pt x="321" y="835"/>
                    </a:lnTo>
                    <a:lnTo>
                      <a:pt x="322" y="832"/>
                    </a:lnTo>
                    <a:lnTo>
                      <a:pt x="322" y="820"/>
                    </a:lnTo>
                    <a:lnTo>
                      <a:pt x="324" y="820"/>
                    </a:lnTo>
                    <a:lnTo>
                      <a:pt x="324" y="809"/>
                    </a:lnTo>
                    <a:lnTo>
                      <a:pt x="322" y="799"/>
                    </a:lnTo>
                    <a:lnTo>
                      <a:pt x="321" y="795"/>
                    </a:lnTo>
                    <a:lnTo>
                      <a:pt x="324" y="796"/>
                    </a:lnTo>
                    <a:lnTo>
                      <a:pt x="322" y="795"/>
                    </a:lnTo>
                    <a:lnTo>
                      <a:pt x="322" y="782"/>
                    </a:lnTo>
                    <a:lnTo>
                      <a:pt x="324" y="778"/>
                    </a:lnTo>
                    <a:lnTo>
                      <a:pt x="324" y="768"/>
                    </a:lnTo>
                    <a:lnTo>
                      <a:pt x="325" y="767"/>
                    </a:lnTo>
                    <a:lnTo>
                      <a:pt x="325" y="762"/>
                    </a:lnTo>
                    <a:lnTo>
                      <a:pt x="324" y="761"/>
                    </a:lnTo>
                    <a:lnTo>
                      <a:pt x="324" y="736"/>
                    </a:lnTo>
                    <a:lnTo>
                      <a:pt x="322" y="731"/>
                    </a:lnTo>
                    <a:lnTo>
                      <a:pt x="322" y="726"/>
                    </a:lnTo>
                    <a:lnTo>
                      <a:pt x="321" y="731"/>
                    </a:lnTo>
                    <a:lnTo>
                      <a:pt x="324" y="720"/>
                    </a:lnTo>
                    <a:lnTo>
                      <a:pt x="322" y="717"/>
                    </a:lnTo>
                    <a:lnTo>
                      <a:pt x="322" y="709"/>
                    </a:lnTo>
                    <a:lnTo>
                      <a:pt x="324" y="705"/>
                    </a:lnTo>
                    <a:lnTo>
                      <a:pt x="324" y="689"/>
                    </a:lnTo>
                    <a:lnTo>
                      <a:pt x="322" y="689"/>
                    </a:lnTo>
                    <a:lnTo>
                      <a:pt x="322" y="694"/>
                    </a:lnTo>
                    <a:lnTo>
                      <a:pt x="321" y="695"/>
                    </a:lnTo>
                    <a:lnTo>
                      <a:pt x="321" y="685"/>
                    </a:lnTo>
                    <a:lnTo>
                      <a:pt x="322" y="675"/>
                    </a:lnTo>
                    <a:lnTo>
                      <a:pt x="324" y="669"/>
                    </a:lnTo>
                    <a:lnTo>
                      <a:pt x="325" y="667"/>
                    </a:lnTo>
                    <a:lnTo>
                      <a:pt x="325" y="664"/>
                    </a:lnTo>
                    <a:lnTo>
                      <a:pt x="324" y="663"/>
                    </a:lnTo>
                    <a:lnTo>
                      <a:pt x="324" y="646"/>
                    </a:lnTo>
                    <a:lnTo>
                      <a:pt x="321" y="638"/>
                    </a:lnTo>
                    <a:lnTo>
                      <a:pt x="319" y="629"/>
                    </a:lnTo>
                    <a:lnTo>
                      <a:pt x="319" y="621"/>
                    </a:lnTo>
                    <a:lnTo>
                      <a:pt x="318" y="622"/>
                    </a:lnTo>
                    <a:lnTo>
                      <a:pt x="318" y="624"/>
                    </a:lnTo>
                    <a:lnTo>
                      <a:pt x="316" y="615"/>
                    </a:lnTo>
                    <a:lnTo>
                      <a:pt x="316" y="604"/>
                    </a:lnTo>
                    <a:lnTo>
                      <a:pt x="318" y="596"/>
                    </a:lnTo>
                    <a:lnTo>
                      <a:pt x="319" y="598"/>
                    </a:lnTo>
                    <a:lnTo>
                      <a:pt x="319" y="593"/>
                    </a:lnTo>
                    <a:lnTo>
                      <a:pt x="321" y="591"/>
                    </a:lnTo>
                    <a:lnTo>
                      <a:pt x="321" y="585"/>
                    </a:lnTo>
                    <a:lnTo>
                      <a:pt x="319" y="584"/>
                    </a:lnTo>
                    <a:lnTo>
                      <a:pt x="319" y="582"/>
                    </a:lnTo>
                    <a:lnTo>
                      <a:pt x="322" y="582"/>
                    </a:lnTo>
                    <a:lnTo>
                      <a:pt x="322" y="567"/>
                    </a:lnTo>
                    <a:lnTo>
                      <a:pt x="321" y="565"/>
                    </a:lnTo>
                    <a:lnTo>
                      <a:pt x="321" y="563"/>
                    </a:lnTo>
                    <a:lnTo>
                      <a:pt x="322" y="562"/>
                    </a:lnTo>
                    <a:lnTo>
                      <a:pt x="322" y="542"/>
                    </a:lnTo>
                    <a:lnTo>
                      <a:pt x="324" y="539"/>
                    </a:lnTo>
                    <a:lnTo>
                      <a:pt x="322" y="536"/>
                    </a:lnTo>
                    <a:lnTo>
                      <a:pt x="322" y="532"/>
                    </a:lnTo>
                    <a:lnTo>
                      <a:pt x="324" y="525"/>
                    </a:lnTo>
                    <a:lnTo>
                      <a:pt x="322" y="525"/>
                    </a:lnTo>
                    <a:lnTo>
                      <a:pt x="322" y="512"/>
                    </a:lnTo>
                    <a:lnTo>
                      <a:pt x="321" y="512"/>
                    </a:lnTo>
                    <a:lnTo>
                      <a:pt x="321" y="505"/>
                    </a:lnTo>
                    <a:lnTo>
                      <a:pt x="322" y="505"/>
                    </a:lnTo>
                    <a:lnTo>
                      <a:pt x="322" y="483"/>
                    </a:lnTo>
                    <a:lnTo>
                      <a:pt x="321" y="481"/>
                    </a:lnTo>
                    <a:lnTo>
                      <a:pt x="321" y="467"/>
                    </a:lnTo>
                    <a:lnTo>
                      <a:pt x="319" y="467"/>
                    </a:lnTo>
                    <a:lnTo>
                      <a:pt x="319" y="466"/>
                    </a:lnTo>
                    <a:lnTo>
                      <a:pt x="321" y="464"/>
                    </a:lnTo>
                    <a:lnTo>
                      <a:pt x="321" y="455"/>
                    </a:lnTo>
                    <a:lnTo>
                      <a:pt x="322" y="456"/>
                    </a:lnTo>
                    <a:lnTo>
                      <a:pt x="322" y="461"/>
                    </a:lnTo>
                    <a:lnTo>
                      <a:pt x="324" y="458"/>
                    </a:lnTo>
                    <a:lnTo>
                      <a:pt x="322" y="450"/>
                    </a:lnTo>
                    <a:lnTo>
                      <a:pt x="321" y="444"/>
                    </a:lnTo>
                    <a:lnTo>
                      <a:pt x="319" y="436"/>
                    </a:lnTo>
                    <a:lnTo>
                      <a:pt x="319" y="404"/>
                    </a:lnTo>
                    <a:lnTo>
                      <a:pt x="318" y="402"/>
                    </a:lnTo>
                    <a:lnTo>
                      <a:pt x="319" y="402"/>
                    </a:lnTo>
                    <a:lnTo>
                      <a:pt x="318" y="393"/>
                    </a:lnTo>
                    <a:lnTo>
                      <a:pt x="319" y="394"/>
                    </a:lnTo>
                    <a:lnTo>
                      <a:pt x="319" y="382"/>
                    </a:lnTo>
                    <a:lnTo>
                      <a:pt x="321" y="379"/>
                    </a:lnTo>
                    <a:lnTo>
                      <a:pt x="321" y="366"/>
                    </a:lnTo>
                    <a:lnTo>
                      <a:pt x="319" y="356"/>
                    </a:lnTo>
                    <a:lnTo>
                      <a:pt x="319" y="357"/>
                    </a:lnTo>
                    <a:lnTo>
                      <a:pt x="318" y="345"/>
                    </a:lnTo>
                    <a:lnTo>
                      <a:pt x="318" y="329"/>
                    </a:lnTo>
                    <a:lnTo>
                      <a:pt x="316" y="326"/>
                    </a:lnTo>
                    <a:lnTo>
                      <a:pt x="318" y="325"/>
                    </a:lnTo>
                    <a:lnTo>
                      <a:pt x="318" y="318"/>
                    </a:lnTo>
                    <a:lnTo>
                      <a:pt x="319" y="315"/>
                    </a:lnTo>
                    <a:lnTo>
                      <a:pt x="319" y="292"/>
                    </a:lnTo>
                    <a:lnTo>
                      <a:pt x="318" y="293"/>
                    </a:lnTo>
                    <a:lnTo>
                      <a:pt x="318" y="283"/>
                    </a:lnTo>
                    <a:lnTo>
                      <a:pt x="319" y="283"/>
                    </a:lnTo>
                    <a:lnTo>
                      <a:pt x="321" y="281"/>
                    </a:lnTo>
                    <a:lnTo>
                      <a:pt x="322" y="283"/>
                    </a:lnTo>
                    <a:lnTo>
                      <a:pt x="322" y="278"/>
                    </a:lnTo>
                    <a:lnTo>
                      <a:pt x="321" y="273"/>
                    </a:lnTo>
                    <a:lnTo>
                      <a:pt x="319" y="275"/>
                    </a:lnTo>
                    <a:lnTo>
                      <a:pt x="319" y="261"/>
                    </a:lnTo>
                    <a:lnTo>
                      <a:pt x="318" y="259"/>
                    </a:lnTo>
                    <a:lnTo>
                      <a:pt x="318" y="258"/>
                    </a:lnTo>
                    <a:lnTo>
                      <a:pt x="319" y="258"/>
                    </a:lnTo>
                    <a:lnTo>
                      <a:pt x="319" y="256"/>
                    </a:lnTo>
                    <a:lnTo>
                      <a:pt x="321" y="256"/>
                    </a:lnTo>
                    <a:lnTo>
                      <a:pt x="321" y="255"/>
                    </a:lnTo>
                    <a:lnTo>
                      <a:pt x="322" y="250"/>
                    </a:lnTo>
                    <a:lnTo>
                      <a:pt x="322" y="227"/>
                    </a:lnTo>
                    <a:lnTo>
                      <a:pt x="321" y="225"/>
                    </a:lnTo>
                    <a:lnTo>
                      <a:pt x="321" y="221"/>
                    </a:lnTo>
                    <a:lnTo>
                      <a:pt x="322" y="221"/>
                    </a:lnTo>
                    <a:lnTo>
                      <a:pt x="322" y="214"/>
                    </a:lnTo>
                    <a:lnTo>
                      <a:pt x="324" y="216"/>
                    </a:lnTo>
                    <a:lnTo>
                      <a:pt x="324" y="203"/>
                    </a:lnTo>
                    <a:lnTo>
                      <a:pt x="322" y="194"/>
                    </a:lnTo>
                    <a:lnTo>
                      <a:pt x="322" y="185"/>
                    </a:lnTo>
                    <a:lnTo>
                      <a:pt x="321" y="185"/>
                    </a:lnTo>
                    <a:lnTo>
                      <a:pt x="321" y="189"/>
                    </a:lnTo>
                    <a:lnTo>
                      <a:pt x="319" y="186"/>
                    </a:lnTo>
                    <a:lnTo>
                      <a:pt x="319" y="123"/>
                    </a:lnTo>
                    <a:lnTo>
                      <a:pt x="318" y="123"/>
                    </a:lnTo>
                    <a:lnTo>
                      <a:pt x="318" y="99"/>
                    </a:lnTo>
                    <a:lnTo>
                      <a:pt x="319" y="106"/>
                    </a:lnTo>
                    <a:lnTo>
                      <a:pt x="319" y="98"/>
                    </a:lnTo>
                    <a:lnTo>
                      <a:pt x="318" y="96"/>
                    </a:lnTo>
                    <a:lnTo>
                      <a:pt x="318" y="87"/>
                    </a:lnTo>
                    <a:lnTo>
                      <a:pt x="319" y="87"/>
                    </a:lnTo>
                    <a:lnTo>
                      <a:pt x="319" y="81"/>
                    </a:lnTo>
                    <a:lnTo>
                      <a:pt x="318" y="79"/>
                    </a:lnTo>
                    <a:lnTo>
                      <a:pt x="318" y="75"/>
                    </a:lnTo>
                    <a:lnTo>
                      <a:pt x="319" y="75"/>
                    </a:lnTo>
                    <a:lnTo>
                      <a:pt x="319" y="64"/>
                    </a:lnTo>
                    <a:lnTo>
                      <a:pt x="318" y="59"/>
                    </a:lnTo>
                    <a:lnTo>
                      <a:pt x="318" y="54"/>
                    </a:lnTo>
                    <a:lnTo>
                      <a:pt x="316" y="51"/>
                    </a:lnTo>
                    <a:lnTo>
                      <a:pt x="318" y="50"/>
                    </a:lnTo>
                    <a:lnTo>
                      <a:pt x="318" y="36"/>
                    </a:lnTo>
                    <a:lnTo>
                      <a:pt x="319" y="33"/>
                    </a:lnTo>
                    <a:lnTo>
                      <a:pt x="313" y="33"/>
                    </a:lnTo>
                    <a:lnTo>
                      <a:pt x="313" y="34"/>
                    </a:lnTo>
                    <a:lnTo>
                      <a:pt x="308" y="34"/>
                    </a:lnTo>
                    <a:lnTo>
                      <a:pt x="307" y="36"/>
                    </a:lnTo>
                    <a:lnTo>
                      <a:pt x="312" y="36"/>
                    </a:lnTo>
                    <a:lnTo>
                      <a:pt x="312" y="37"/>
                    </a:lnTo>
                    <a:lnTo>
                      <a:pt x="296" y="37"/>
                    </a:lnTo>
                    <a:lnTo>
                      <a:pt x="274" y="41"/>
                    </a:lnTo>
                    <a:lnTo>
                      <a:pt x="250" y="41"/>
                    </a:lnTo>
                    <a:lnTo>
                      <a:pt x="251" y="39"/>
                    </a:lnTo>
                    <a:lnTo>
                      <a:pt x="242" y="39"/>
                    </a:lnTo>
                    <a:lnTo>
                      <a:pt x="240" y="41"/>
                    </a:lnTo>
                    <a:lnTo>
                      <a:pt x="202" y="41"/>
                    </a:lnTo>
                    <a:lnTo>
                      <a:pt x="202" y="39"/>
                    </a:lnTo>
                    <a:lnTo>
                      <a:pt x="186" y="39"/>
                    </a:lnTo>
                    <a:lnTo>
                      <a:pt x="181" y="41"/>
                    </a:lnTo>
                    <a:lnTo>
                      <a:pt x="180" y="41"/>
                    </a:lnTo>
                    <a:lnTo>
                      <a:pt x="178" y="39"/>
                    </a:lnTo>
                    <a:lnTo>
                      <a:pt x="172" y="39"/>
                    </a:lnTo>
                    <a:lnTo>
                      <a:pt x="171" y="37"/>
                    </a:lnTo>
                    <a:lnTo>
                      <a:pt x="152" y="37"/>
                    </a:lnTo>
                    <a:lnTo>
                      <a:pt x="136" y="39"/>
                    </a:lnTo>
                    <a:lnTo>
                      <a:pt x="81" y="39"/>
                    </a:lnTo>
                    <a:lnTo>
                      <a:pt x="65" y="41"/>
                    </a:lnTo>
                    <a:lnTo>
                      <a:pt x="43" y="41"/>
                    </a:lnTo>
                    <a:lnTo>
                      <a:pt x="43" y="42"/>
                    </a:lnTo>
                    <a:lnTo>
                      <a:pt x="42" y="44"/>
                    </a:lnTo>
                    <a:lnTo>
                      <a:pt x="42" y="79"/>
                    </a:lnTo>
                    <a:lnTo>
                      <a:pt x="40" y="99"/>
                    </a:lnTo>
                    <a:lnTo>
                      <a:pt x="42" y="98"/>
                    </a:lnTo>
                    <a:lnTo>
                      <a:pt x="42" y="101"/>
                    </a:lnTo>
                    <a:lnTo>
                      <a:pt x="40" y="104"/>
                    </a:lnTo>
                    <a:lnTo>
                      <a:pt x="40" y="110"/>
                    </a:lnTo>
                    <a:lnTo>
                      <a:pt x="42" y="112"/>
                    </a:lnTo>
                    <a:lnTo>
                      <a:pt x="42" y="120"/>
                    </a:lnTo>
                    <a:lnTo>
                      <a:pt x="40" y="117"/>
                    </a:lnTo>
                    <a:lnTo>
                      <a:pt x="40" y="131"/>
                    </a:lnTo>
                    <a:lnTo>
                      <a:pt x="42" y="135"/>
                    </a:lnTo>
                    <a:lnTo>
                      <a:pt x="40" y="132"/>
                    </a:lnTo>
                    <a:lnTo>
                      <a:pt x="40" y="227"/>
                    </a:lnTo>
                    <a:lnTo>
                      <a:pt x="39" y="227"/>
                    </a:lnTo>
                    <a:lnTo>
                      <a:pt x="39" y="239"/>
                    </a:lnTo>
                    <a:lnTo>
                      <a:pt x="40" y="239"/>
                    </a:lnTo>
                    <a:lnTo>
                      <a:pt x="40" y="236"/>
                    </a:lnTo>
                    <a:lnTo>
                      <a:pt x="42" y="235"/>
                    </a:lnTo>
                    <a:lnTo>
                      <a:pt x="42" y="244"/>
                    </a:lnTo>
                    <a:lnTo>
                      <a:pt x="40" y="247"/>
                    </a:lnTo>
                    <a:lnTo>
                      <a:pt x="40" y="280"/>
                    </a:lnTo>
                    <a:lnTo>
                      <a:pt x="42" y="303"/>
                    </a:lnTo>
                    <a:lnTo>
                      <a:pt x="42" y="326"/>
                    </a:lnTo>
                    <a:lnTo>
                      <a:pt x="40" y="328"/>
                    </a:lnTo>
                    <a:lnTo>
                      <a:pt x="40" y="331"/>
                    </a:lnTo>
                    <a:lnTo>
                      <a:pt x="39" y="332"/>
                    </a:lnTo>
                    <a:lnTo>
                      <a:pt x="40" y="338"/>
                    </a:lnTo>
                    <a:lnTo>
                      <a:pt x="39" y="338"/>
                    </a:lnTo>
                    <a:lnTo>
                      <a:pt x="39" y="348"/>
                    </a:lnTo>
                    <a:lnTo>
                      <a:pt x="40" y="349"/>
                    </a:lnTo>
                    <a:lnTo>
                      <a:pt x="40" y="340"/>
                    </a:lnTo>
                    <a:lnTo>
                      <a:pt x="42" y="337"/>
                    </a:lnTo>
                    <a:lnTo>
                      <a:pt x="42" y="345"/>
                    </a:lnTo>
                    <a:lnTo>
                      <a:pt x="40" y="354"/>
                    </a:lnTo>
                    <a:lnTo>
                      <a:pt x="40" y="368"/>
                    </a:lnTo>
                    <a:lnTo>
                      <a:pt x="42" y="368"/>
                    </a:lnTo>
                    <a:lnTo>
                      <a:pt x="42" y="486"/>
                    </a:lnTo>
                    <a:lnTo>
                      <a:pt x="40" y="491"/>
                    </a:lnTo>
                    <a:lnTo>
                      <a:pt x="40" y="560"/>
                    </a:lnTo>
                    <a:lnTo>
                      <a:pt x="39" y="563"/>
                    </a:lnTo>
                    <a:lnTo>
                      <a:pt x="40" y="573"/>
                    </a:lnTo>
                    <a:lnTo>
                      <a:pt x="40" y="585"/>
                    </a:lnTo>
                    <a:lnTo>
                      <a:pt x="42" y="585"/>
                    </a:lnTo>
                    <a:lnTo>
                      <a:pt x="42" y="635"/>
                    </a:lnTo>
                    <a:lnTo>
                      <a:pt x="40" y="636"/>
                    </a:lnTo>
                    <a:lnTo>
                      <a:pt x="42" y="672"/>
                    </a:lnTo>
                    <a:lnTo>
                      <a:pt x="42" y="745"/>
                    </a:lnTo>
                    <a:lnTo>
                      <a:pt x="40" y="765"/>
                    </a:lnTo>
                    <a:lnTo>
                      <a:pt x="40" y="782"/>
                    </a:lnTo>
                    <a:lnTo>
                      <a:pt x="39" y="802"/>
                    </a:lnTo>
                    <a:lnTo>
                      <a:pt x="39" y="810"/>
                    </a:lnTo>
                    <a:lnTo>
                      <a:pt x="40" y="810"/>
                    </a:lnTo>
                    <a:lnTo>
                      <a:pt x="40" y="1043"/>
                    </a:lnTo>
                    <a:lnTo>
                      <a:pt x="39" y="1076"/>
                    </a:lnTo>
                    <a:lnTo>
                      <a:pt x="39" y="1135"/>
                    </a:lnTo>
                    <a:lnTo>
                      <a:pt x="37" y="1153"/>
                    </a:lnTo>
                    <a:lnTo>
                      <a:pt x="39" y="1150"/>
                    </a:lnTo>
                    <a:lnTo>
                      <a:pt x="39" y="1156"/>
                    </a:lnTo>
                    <a:lnTo>
                      <a:pt x="37" y="1158"/>
                    </a:lnTo>
                    <a:lnTo>
                      <a:pt x="36" y="1156"/>
                    </a:lnTo>
                    <a:lnTo>
                      <a:pt x="37" y="1163"/>
                    </a:lnTo>
                    <a:lnTo>
                      <a:pt x="37" y="1175"/>
                    </a:lnTo>
                    <a:lnTo>
                      <a:pt x="39" y="1170"/>
                    </a:lnTo>
                    <a:lnTo>
                      <a:pt x="37" y="1197"/>
                    </a:lnTo>
                    <a:lnTo>
                      <a:pt x="37" y="1254"/>
                    </a:lnTo>
                    <a:lnTo>
                      <a:pt x="36" y="1257"/>
                    </a:lnTo>
                    <a:lnTo>
                      <a:pt x="36" y="1259"/>
                    </a:lnTo>
                    <a:lnTo>
                      <a:pt x="37" y="1259"/>
                    </a:lnTo>
                    <a:lnTo>
                      <a:pt x="37" y="1257"/>
                    </a:lnTo>
                    <a:lnTo>
                      <a:pt x="39" y="1257"/>
                    </a:lnTo>
                    <a:lnTo>
                      <a:pt x="42" y="1259"/>
                    </a:lnTo>
                    <a:lnTo>
                      <a:pt x="51" y="1259"/>
                    </a:lnTo>
                    <a:lnTo>
                      <a:pt x="53" y="1260"/>
                    </a:lnTo>
                    <a:lnTo>
                      <a:pt x="78" y="1260"/>
                    </a:lnTo>
                    <a:lnTo>
                      <a:pt x="76" y="1262"/>
                    </a:lnTo>
                    <a:lnTo>
                      <a:pt x="102" y="1262"/>
                    </a:lnTo>
                    <a:lnTo>
                      <a:pt x="124" y="1263"/>
                    </a:lnTo>
                    <a:lnTo>
                      <a:pt x="147" y="1267"/>
                    </a:lnTo>
                    <a:lnTo>
                      <a:pt x="175" y="1268"/>
                    </a:lnTo>
                    <a:lnTo>
                      <a:pt x="172" y="1268"/>
                    </a:lnTo>
                    <a:lnTo>
                      <a:pt x="169" y="1270"/>
                    </a:lnTo>
                    <a:lnTo>
                      <a:pt x="181" y="1270"/>
                    </a:lnTo>
                    <a:lnTo>
                      <a:pt x="180" y="1271"/>
                    </a:lnTo>
                    <a:lnTo>
                      <a:pt x="183" y="1271"/>
                    </a:lnTo>
                    <a:lnTo>
                      <a:pt x="184" y="1270"/>
                    </a:lnTo>
                    <a:lnTo>
                      <a:pt x="197" y="1270"/>
                    </a:lnTo>
                    <a:lnTo>
                      <a:pt x="198" y="1271"/>
                    </a:lnTo>
                    <a:lnTo>
                      <a:pt x="242" y="1271"/>
                    </a:lnTo>
                    <a:lnTo>
                      <a:pt x="243" y="1273"/>
                    </a:lnTo>
                    <a:lnTo>
                      <a:pt x="242" y="1273"/>
                    </a:lnTo>
                    <a:lnTo>
                      <a:pt x="245" y="1274"/>
                    </a:lnTo>
                    <a:lnTo>
                      <a:pt x="251" y="1274"/>
                    </a:lnTo>
                    <a:lnTo>
                      <a:pt x="254" y="1273"/>
                    </a:lnTo>
                    <a:lnTo>
                      <a:pt x="259" y="1273"/>
                    </a:lnTo>
                    <a:lnTo>
                      <a:pt x="260" y="1274"/>
                    </a:lnTo>
                    <a:lnTo>
                      <a:pt x="274" y="1273"/>
                    </a:lnTo>
                    <a:lnTo>
                      <a:pt x="273" y="1274"/>
                    </a:lnTo>
                    <a:lnTo>
                      <a:pt x="281" y="1274"/>
                    </a:lnTo>
                    <a:lnTo>
                      <a:pt x="281" y="1276"/>
                    </a:lnTo>
                    <a:lnTo>
                      <a:pt x="279" y="1276"/>
                    </a:lnTo>
                    <a:lnTo>
                      <a:pt x="288" y="1277"/>
                    </a:lnTo>
                    <a:lnTo>
                      <a:pt x="287" y="1277"/>
                    </a:lnTo>
                    <a:lnTo>
                      <a:pt x="287" y="1279"/>
                    </a:lnTo>
                    <a:lnTo>
                      <a:pt x="305" y="1279"/>
                    </a:lnTo>
                    <a:lnTo>
                      <a:pt x="308" y="1277"/>
                    </a:lnTo>
                    <a:lnTo>
                      <a:pt x="313" y="1277"/>
                    </a:lnTo>
                    <a:lnTo>
                      <a:pt x="315" y="1279"/>
                    </a:lnTo>
                    <a:lnTo>
                      <a:pt x="322" y="1279"/>
                    </a:lnTo>
                    <a:lnTo>
                      <a:pt x="324" y="1276"/>
                    </a:lnTo>
                    <a:lnTo>
                      <a:pt x="325" y="1276"/>
                    </a:lnTo>
                    <a:lnTo>
                      <a:pt x="327" y="1277"/>
                    </a:lnTo>
                    <a:lnTo>
                      <a:pt x="329" y="1277"/>
                    </a:lnTo>
                    <a:lnTo>
                      <a:pt x="329" y="1279"/>
                    </a:lnTo>
                    <a:lnTo>
                      <a:pt x="327" y="1280"/>
                    </a:lnTo>
                    <a:lnTo>
                      <a:pt x="329" y="1282"/>
                    </a:lnTo>
                    <a:lnTo>
                      <a:pt x="319" y="1282"/>
                    </a:lnTo>
                    <a:lnTo>
                      <a:pt x="319" y="1284"/>
                    </a:lnTo>
                    <a:lnTo>
                      <a:pt x="315" y="1284"/>
                    </a:lnTo>
                    <a:lnTo>
                      <a:pt x="312" y="1285"/>
                    </a:lnTo>
                    <a:lnTo>
                      <a:pt x="308" y="1285"/>
                    </a:lnTo>
                    <a:lnTo>
                      <a:pt x="287" y="1287"/>
                    </a:lnTo>
                    <a:lnTo>
                      <a:pt x="259" y="1288"/>
                    </a:lnTo>
                    <a:lnTo>
                      <a:pt x="228" y="1290"/>
                    </a:lnTo>
                    <a:lnTo>
                      <a:pt x="191" y="1291"/>
                    </a:lnTo>
                    <a:lnTo>
                      <a:pt x="150" y="1293"/>
                    </a:lnTo>
                    <a:lnTo>
                      <a:pt x="109" y="1293"/>
                    </a:lnTo>
                    <a:lnTo>
                      <a:pt x="65" y="1294"/>
                    </a:lnTo>
                    <a:lnTo>
                      <a:pt x="0" y="1294"/>
                    </a:lnTo>
                    <a:lnTo>
                      <a:pt x="0" y="1048"/>
                    </a:lnTo>
                    <a:lnTo>
                      <a:pt x="2" y="1023"/>
                    </a:lnTo>
                    <a:lnTo>
                      <a:pt x="2" y="986"/>
                    </a:lnTo>
                    <a:lnTo>
                      <a:pt x="3" y="983"/>
                    </a:lnTo>
                    <a:lnTo>
                      <a:pt x="3" y="972"/>
                    </a:lnTo>
                    <a:lnTo>
                      <a:pt x="2" y="970"/>
                    </a:lnTo>
                    <a:lnTo>
                      <a:pt x="3" y="970"/>
                    </a:lnTo>
                    <a:lnTo>
                      <a:pt x="3" y="969"/>
                    </a:lnTo>
                    <a:lnTo>
                      <a:pt x="5" y="965"/>
                    </a:lnTo>
                    <a:lnTo>
                      <a:pt x="5" y="956"/>
                    </a:lnTo>
                    <a:lnTo>
                      <a:pt x="3" y="931"/>
                    </a:lnTo>
                    <a:lnTo>
                      <a:pt x="3" y="920"/>
                    </a:lnTo>
                    <a:lnTo>
                      <a:pt x="2" y="908"/>
                    </a:lnTo>
                    <a:lnTo>
                      <a:pt x="3" y="900"/>
                    </a:lnTo>
                    <a:lnTo>
                      <a:pt x="3" y="804"/>
                    </a:lnTo>
                    <a:lnTo>
                      <a:pt x="2" y="771"/>
                    </a:lnTo>
                    <a:lnTo>
                      <a:pt x="3" y="764"/>
                    </a:lnTo>
                    <a:lnTo>
                      <a:pt x="3" y="731"/>
                    </a:lnTo>
                    <a:lnTo>
                      <a:pt x="5" y="730"/>
                    </a:lnTo>
                    <a:lnTo>
                      <a:pt x="3" y="722"/>
                    </a:lnTo>
                    <a:lnTo>
                      <a:pt x="5" y="720"/>
                    </a:lnTo>
                    <a:lnTo>
                      <a:pt x="5" y="709"/>
                    </a:lnTo>
                    <a:lnTo>
                      <a:pt x="3" y="708"/>
                    </a:lnTo>
                    <a:lnTo>
                      <a:pt x="5" y="708"/>
                    </a:lnTo>
                    <a:lnTo>
                      <a:pt x="5" y="705"/>
                    </a:lnTo>
                    <a:lnTo>
                      <a:pt x="3" y="702"/>
                    </a:lnTo>
                    <a:lnTo>
                      <a:pt x="3" y="697"/>
                    </a:lnTo>
                    <a:lnTo>
                      <a:pt x="5" y="697"/>
                    </a:lnTo>
                    <a:lnTo>
                      <a:pt x="3" y="680"/>
                    </a:lnTo>
                    <a:lnTo>
                      <a:pt x="3" y="666"/>
                    </a:lnTo>
                    <a:lnTo>
                      <a:pt x="2" y="650"/>
                    </a:lnTo>
                    <a:lnTo>
                      <a:pt x="3" y="650"/>
                    </a:lnTo>
                    <a:lnTo>
                      <a:pt x="2" y="644"/>
                    </a:lnTo>
                    <a:lnTo>
                      <a:pt x="3" y="640"/>
                    </a:lnTo>
                    <a:lnTo>
                      <a:pt x="3" y="636"/>
                    </a:lnTo>
                    <a:lnTo>
                      <a:pt x="5" y="632"/>
                    </a:lnTo>
                    <a:lnTo>
                      <a:pt x="3" y="622"/>
                    </a:lnTo>
                    <a:lnTo>
                      <a:pt x="3" y="565"/>
                    </a:lnTo>
                    <a:lnTo>
                      <a:pt x="5" y="540"/>
                    </a:lnTo>
                    <a:lnTo>
                      <a:pt x="5" y="534"/>
                    </a:lnTo>
                    <a:lnTo>
                      <a:pt x="3" y="526"/>
                    </a:lnTo>
                    <a:lnTo>
                      <a:pt x="3" y="492"/>
                    </a:lnTo>
                    <a:lnTo>
                      <a:pt x="2" y="461"/>
                    </a:lnTo>
                    <a:lnTo>
                      <a:pt x="3" y="419"/>
                    </a:lnTo>
                    <a:lnTo>
                      <a:pt x="5" y="376"/>
                    </a:lnTo>
                    <a:lnTo>
                      <a:pt x="6" y="335"/>
                    </a:lnTo>
                    <a:lnTo>
                      <a:pt x="3" y="331"/>
                    </a:lnTo>
                    <a:lnTo>
                      <a:pt x="3" y="329"/>
                    </a:lnTo>
                    <a:lnTo>
                      <a:pt x="5" y="329"/>
                    </a:lnTo>
                    <a:lnTo>
                      <a:pt x="5" y="326"/>
                    </a:lnTo>
                    <a:lnTo>
                      <a:pt x="6" y="323"/>
                    </a:lnTo>
                    <a:lnTo>
                      <a:pt x="6" y="320"/>
                    </a:lnTo>
                    <a:lnTo>
                      <a:pt x="5" y="317"/>
                    </a:lnTo>
                    <a:lnTo>
                      <a:pt x="3" y="315"/>
                    </a:lnTo>
                    <a:lnTo>
                      <a:pt x="5" y="306"/>
                    </a:lnTo>
                    <a:lnTo>
                      <a:pt x="3" y="301"/>
                    </a:lnTo>
                    <a:lnTo>
                      <a:pt x="3" y="293"/>
                    </a:lnTo>
                    <a:lnTo>
                      <a:pt x="5" y="284"/>
                    </a:lnTo>
                    <a:lnTo>
                      <a:pt x="3" y="276"/>
                    </a:lnTo>
                    <a:lnTo>
                      <a:pt x="3" y="275"/>
                    </a:lnTo>
                    <a:lnTo>
                      <a:pt x="5" y="272"/>
                    </a:lnTo>
                    <a:lnTo>
                      <a:pt x="5" y="262"/>
                    </a:lnTo>
                    <a:lnTo>
                      <a:pt x="3" y="259"/>
                    </a:lnTo>
                    <a:lnTo>
                      <a:pt x="3" y="255"/>
                    </a:lnTo>
                    <a:lnTo>
                      <a:pt x="6" y="255"/>
                    </a:lnTo>
                    <a:lnTo>
                      <a:pt x="6" y="248"/>
                    </a:lnTo>
                    <a:lnTo>
                      <a:pt x="5" y="248"/>
                    </a:lnTo>
                    <a:lnTo>
                      <a:pt x="5" y="245"/>
                    </a:lnTo>
                    <a:lnTo>
                      <a:pt x="3" y="242"/>
                    </a:lnTo>
                    <a:lnTo>
                      <a:pt x="3" y="227"/>
                    </a:lnTo>
                    <a:lnTo>
                      <a:pt x="5" y="222"/>
                    </a:lnTo>
                    <a:lnTo>
                      <a:pt x="5" y="219"/>
                    </a:lnTo>
                    <a:lnTo>
                      <a:pt x="6" y="214"/>
                    </a:lnTo>
                    <a:lnTo>
                      <a:pt x="6" y="210"/>
                    </a:lnTo>
                    <a:lnTo>
                      <a:pt x="5" y="205"/>
                    </a:lnTo>
                    <a:lnTo>
                      <a:pt x="5" y="200"/>
                    </a:lnTo>
                    <a:lnTo>
                      <a:pt x="3" y="202"/>
                    </a:lnTo>
                    <a:lnTo>
                      <a:pt x="3" y="197"/>
                    </a:lnTo>
                    <a:lnTo>
                      <a:pt x="5" y="196"/>
                    </a:lnTo>
                    <a:lnTo>
                      <a:pt x="6" y="199"/>
                    </a:lnTo>
                    <a:lnTo>
                      <a:pt x="6" y="191"/>
                    </a:lnTo>
                    <a:lnTo>
                      <a:pt x="5" y="188"/>
                    </a:lnTo>
                    <a:lnTo>
                      <a:pt x="5" y="183"/>
                    </a:lnTo>
                    <a:lnTo>
                      <a:pt x="3" y="189"/>
                    </a:lnTo>
                    <a:lnTo>
                      <a:pt x="5" y="155"/>
                    </a:lnTo>
                    <a:lnTo>
                      <a:pt x="5" y="149"/>
                    </a:lnTo>
                    <a:lnTo>
                      <a:pt x="3" y="144"/>
                    </a:lnTo>
                    <a:lnTo>
                      <a:pt x="3" y="134"/>
                    </a:lnTo>
                    <a:lnTo>
                      <a:pt x="5" y="127"/>
                    </a:lnTo>
                    <a:lnTo>
                      <a:pt x="5" y="124"/>
                    </a:lnTo>
                    <a:lnTo>
                      <a:pt x="3" y="115"/>
                    </a:lnTo>
                    <a:lnTo>
                      <a:pt x="5" y="112"/>
                    </a:lnTo>
                    <a:lnTo>
                      <a:pt x="5" y="98"/>
                    </a:lnTo>
                    <a:lnTo>
                      <a:pt x="3" y="103"/>
                    </a:lnTo>
                    <a:lnTo>
                      <a:pt x="3" y="87"/>
                    </a:lnTo>
                    <a:lnTo>
                      <a:pt x="5" y="87"/>
                    </a:lnTo>
                    <a:lnTo>
                      <a:pt x="5" y="36"/>
                    </a:lnTo>
                    <a:lnTo>
                      <a:pt x="3" y="17"/>
                    </a:lnTo>
                    <a:lnTo>
                      <a:pt x="5" y="13"/>
                    </a:lnTo>
                    <a:lnTo>
                      <a:pt x="5" y="6"/>
                    </a:lnTo>
                    <a:lnTo>
                      <a:pt x="3" y="2"/>
                    </a:lnTo>
                    <a:lnTo>
                      <a:pt x="23"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41" name="Freeform 176">
                <a:extLst>
                  <a:ext uri="{FF2B5EF4-FFF2-40B4-BE49-F238E27FC236}">
                    <a16:creationId xmlns:a16="http://schemas.microsoft.com/office/drawing/2014/main" id="{0AAA3E71-CC14-4108-BE73-027103689B97}"/>
                  </a:ext>
                </a:extLst>
              </p:cNvPr>
              <p:cNvSpPr>
                <a:spLocks noEditPoints="1"/>
              </p:cNvSpPr>
              <p:nvPr/>
            </p:nvSpPr>
            <p:spPr bwMode="auto">
              <a:xfrm>
                <a:off x="4805363" y="2304684"/>
                <a:ext cx="549275" cy="2526082"/>
              </a:xfrm>
              <a:custGeom>
                <a:avLst/>
                <a:gdLst/>
                <a:ahLst/>
                <a:cxnLst>
                  <a:cxn ang="0">
                    <a:pos x="321" y="211"/>
                  </a:cxn>
                  <a:cxn ang="0">
                    <a:pos x="346" y="76"/>
                  </a:cxn>
                  <a:cxn ang="0">
                    <a:pos x="225" y="35"/>
                  </a:cxn>
                  <a:cxn ang="0">
                    <a:pos x="45" y="0"/>
                  </a:cxn>
                  <a:cxn ang="0">
                    <a:pos x="138" y="1"/>
                  </a:cxn>
                  <a:cxn ang="0">
                    <a:pos x="184" y="3"/>
                  </a:cxn>
                  <a:cxn ang="0">
                    <a:pos x="267" y="6"/>
                  </a:cxn>
                  <a:cxn ang="0">
                    <a:pos x="305" y="7"/>
                  </a:cxn>
                  <a:cxn ang="0">
                    <a:pos x="344" y="55"/>
                  </a:cxn>
                  <a:cxn ang="0">
                    <a:pos x="344" y="104"/>
                  </a:cxn>
                  <a:cxn ang="0">
                    <a:pos x="344" y="150"/>
                  </a:cxn>
                  <a:cxn ang="0">
                    <a:pos x="339" y="197"/>
                  </a:cxn>
                  <a:cxn ang="0">
                    <a:pos x="341" y="223"/>
                  </a:cxn>
                  <a:cxn ang="0">
                    <a:pos x="339" y="259"/>
                  </a:cxn>
                  <a:cxn ang="0">
                    <a:pos x="336" y="298"/>
                  </a:cxn>
                  <a:cxn ang="0">
                    <a:pos x="335" y="353"/>
                  </a:cxn>
                  <a:cxn ang="0">
                    <a:pos x="333" y="378"/>
                  </a:cxn>
                  <a:cxn ang="0">
                    <a:pos x="333" y="417"/>
                  </a:cxn>
                  <a:cxn ang="0">
                    <a:pos x="330" y="442"/>
                  </a:cxn>
                  <a:cxn ang="0">
                    <a:pos x="325" y="464"/>
                  </a:cxn>
                  <a:cxn ang="0">
                    <a:pos x="319" y="456"/>
                  </a:cxn>
                  <a:cxn ang="0">
                    <a:pos x="325" y="439"/>
                  </a:cxn>
                  <a:cxn ang="0">
                    <a:pos x="322" y="391"/>
                  </a:cxn>
                  <a:cxn ang="0">
                    <a:pos x="319" y="366"/>
                  </a:cxn>
                  <a:cxn ang="0">
                    <a:pos x="324" y="347"/>
                  </a:cxn>
                  <a:cxn ang="0">
                    <a:pos x="319" y="330"/>
                  </a:cxn>
                  <a:cxn ang="0">
                    <a:pos x="327" y="321"/>
                  </a:cxn>
                  <a:cxn ang="0">
                    <a:pos x="322" y="302"/>
                  </a:cxn>
                  <a:cxn ang="0">
                    <a:pos x="321" y="267"/>
                  </a:cxn>
                  <a:cxn ang="0">
                    <a:pos x="324" y="231"/>
                  </a:cxn>
                  <a:cxn ang="0">
                    <a:pos x="321" y="186"/>
                  </a:cxn>
                  <a:cxn ang="0">
                    <a:pos x="316" y="147"/>
                  </a:cxn>
                  <a:cxn ang="0">
                    <a:pos x="322" y="125"/>
                  </a:cxn>
                  <a:cxn ang="0">
                    <a:pos x="319" y="93"/>
                  </a:cxn>
                  <a:cxn ang="0">
                    <a:pos x="318" y="43"/>
                  </a:cxn>
                  <a:cxn ang="0">
                    <a:pos x="316" y="35"/>
                  </a:cxn>
                  <a:cxn ang="0">
                    <a:pos x="304" y="31"/>
                  </a:cxn>
                  <a:cxn ang="0">
                    <a:pos x="282" y="29"/>
                  </a:cxn>
                  <a:cxn ang="0">
                    <a:pos x="253" y="34"/>
                  </a:cxn>
                  <a:cxn ang="0">
                    <a:pos x="191" y="34"/>
                  </a:cxn>
                  <a:cxn ang="0">
                    <a:pos x="141" y="42"/>
                  </a:cxn>
                  <a:cxn ang="0">
                    <a:pos x="85" y="37"/>
                  </a:cxn>
                  <a:cxn ang="0">
                    <a:pos x="42" y="73"/>
                  </a:cxn>
                  <a:cxn ang="0">
                    <a:pos x="39" y="122"/>
                  </a:cxn>
                  <a:cxn ang="0">
                    <a:pos x="39" y="173"/>
                  </a:cxn>
                  <a:cxn ang="0">
                    <a:pos x="40" y="274"/>
                  </a:cxn>
                  <a:cxn ang="0">
                    <a:pos x="39" y="388"/>
                  </a:cxn>
                  <a:cxn ang="0">
                    <a:pos x="119" y="465"/>
                  </a:cxn>
                  <a:cxn ang="0">
                    <a:pos x="205" y="470"/>
                  </a:cxn>
                  <a:cxn ang="0">
                    <a:pos x="287" y="479"/>
                  </a:cxn>
                  <a:cxn ang="0">
                    <a:pos x="308" y="487"/>
                  </a:cxn>
                  <a:cxn ang="0">
                    <a:pos x="329" y="488"/>
                  </a:cxn>
                  <a:cxn ang="0">
                    <a:pos x="53" y="501"/>
                  </a:cxn>
                  <a:cxn ang="0">
                    <a:pos x="3" y="479"/>
                  </a:cxn>
                  <a:cxn ang="0">
                    <a:pos x="3" y="371"/>
                  </a:cxn>
                  <a:cxn ang="0">
                    <a:pos x="3" y="326"/>
                  </a:cxn>
                  <a:cxn ang="0">
                    <a:pos x="3" y="195"/>
                  </a:cxn>
                  <a:cxn ang="0">
                    <a:pos x="3" y="153"/>
                  </a:cxn>
                  <a:cxn ang="0">
                    <a:pos x="3" y="118"/>
                  </a:cxn>
                  <a:cxn ang="0">
                    <a:pos x="2" y="77"/>
                  </a:cxn>
                  <a:cxn ang="0">
                    <a:pos x="16" y="1"/>
                  </a:cxn>
                </a:cxnLst>
                <a:rect l="0" t="0" r="r" b="b"/>
                <a:pathLst>
                  <a:path w="346" h="502">
                    <a:moveTo>
                      <a:pt x="321" y="468"/>
                    </a:moveTo>
                    <a:lnTo>
                      <a:pt x="322" y="468"/>
                    </a:lnTo>
                    <a:lnTo>
                      <a:pt x="321" y="470"/>
                    </a:lnTo>
                    <a:lnTo>
                      <a:pt x="321" y="468"/>
                    </a:lnTo>
                    <a:close/>
                    <a:moveTo>
                      <a:pt x="327" y="434"/>
                    </a:moveTo>
                    <a:lnTo>
                      <a:pt x="329" y="434"/>
                    </a:lnTo>
                    <a:lnTo>
                      <a:pt x="329" y="436"/>
                    </a:lnTo>
                    <a:lnTo>
                      <a:pt x="327" y="434"/>
                    </a:lnTo>
                    <a:close/>
                    <a:moveTo>
                      <a:pt x="333" y="417"/>
                    </a:moveTo>
                    <a:lnTo>
                      <a:pt x="333" y="419"/>
                    </a:lnTo>
                    <a:lnTo>
                      <a:pt x="333" y="417"/>
                    </a:lnTo>
                    <a:close/>
                    <a:moveTo>
                      <a:pt x="321" y="211"/>
                    </a:moveTo>
                    <a:lnTo>
                      <a:pt x="319" y="214"/>
                    </a:lnTo>
                    <a:lnTo>
                      <a:pt x="321" y="211"/>
                    </a:lnTo>
                    <a:close/>
                    <a:moveTo>
                      <a:pt x="3" y="108"/>
                    </a:moveTo>
                    <a:lnTo>
                      <a:pt x="3" y="110"/>
                    </a:lnTo>
                    <a:lnTo>
                      <a:pt x="2" y="110"/>
                    </a:lnTo>
                    <a:lnTo>
                      <a:pt x="3" y="108"/>
                    </a:lnTo>
                    <a:close/>
                    <a:moveTo>
                      <a:pt x="318" y="83"/>
                    </a:moveTo>
                    <a:lnTo>
                      <a:pt x="319" y="83"/>
                    </a:lnTo>
                    <a:lnTo>
                      <a:pt x="318" y="85"/>
                    </a:lnTo>
                    <a:lnTo>
                      <a:pt x="318" y="83"/>
                    </a:lnTo>
                    <a:close/>
                    <a:moveTo>
                      <a:pt x="344" y="76"/>
                    </a:moveTo>
                    <a:lnTo>
                      <a:pt x="346" y="76"/>
                    </a:lnTo>
                    <a:lnTo>
                      <a:pt x="346" y="77"/>
                    </a:lnTo>
                    <a:lnTo>
                      <a:pt x="344" y="76"/>
                    </a:lnTo>
                    <a:close/>
                    <a:moveTo>
                      <a:pt x="166" y="35"/>
                    </a:moveTo>
                    <a:lnTo>
                      <a:pt x="167" y="37"/>
                    </a:lnTo>
                    <a:lnTo>
                      <a:pt x="164" y="37"/>
                    </a:lnTo>
                    <a:lnTo>
                      <a:pt x="166" y="35"/>
                    </a:lnTo>
                    <a:close/>
                    <a:moveTo>
                      <a:pt x="225" y="35"/>
                    </a:moveTo>
                    <a:lnTo>
                      <a:pt x="223" y="35"/>
                    </a:lnTo>
                    <a:lnTo>
                      <a:pt x="225" y="35"/>
                    </a:lnTo>
                    <a:close/>
                    <a:moveTo>
                      <a:pt x="225" y="34"/>
                    </a:moveTo>
                    <a:lnTo>
                      <a:pt x="226" y="34"/>
                    </a:lnTo>
                    <a:lnTo>
                      <a:pt x="225" y="35"/>
                    </a:lnTo>
                    <a:lnTo>
                      <a:pt x="225" y="34"/>
                    </a:lnTo>
                    <a:close/>
                    <a:moveTo>
                      <a:pt x="267" y="29"/>
                    </a:moveTo>
                    <a:lnTo>
                      <a:pt x="270" y="29"/>
                    </a:lnTo>
                    <a:lnTo>
                      <a:pt x="268" y="31"/>
                    </a:lnTo>
                    <a:lnTo>
                      <a:pt x="270" y="31"/>
                    </a:lnTo>
                    <a:lnTo>
                      <a:pt x="270" y="32"/>
                    </a:lnTo>
                    <a:lnTo>
                      <a:pt x="265" y="32"/>
                    </a:lnTo>
                    <a:lnTo>
                      <a:pt x="263" y="34"/>
                    </a:lnTo>
                    <a:lnTo>
                      <a:pt x="262" y="34"/>
                    </a:lnTo>
                    <a:lnTo>
                      <a:pt x="267" y="29"/>
                    </a:lnTo>
                    <a:close/>
                    <a:moveTo>
                      <a:pt x="20" y="0"/>
                    </a:moveTo>
                    <a:lnTo>
                      <a:pt x="45" y="0"/>
                    </a:lnTo>
                    <a:lnTo>
                      <a:pt x="47" y="1"/>
                    </a:lnTo>
                    <a:lnTo>
                      <a:pt x="71" y="1"/>
                    </a:lnTo>
                    <a:lnTo>
                      <a:pt x="74" y="0"/>
                    </a:lnTo>
                    <a:lnTo>
                      <a:pt x="74" y="1"/>
                    </a:lnTo>
                    <a:lnTo>
                      <a:pt x="93" y="3"/>
                    </a:lnTo>
                    <a:lnTo>
                      <a:pt x="110" y="4"/>
                    </a:lnTo>
                    <a:lnTo>
                      <a:pt x="110" y="3"/>
                    </a:lnTo>
                    <a:lnTo>
                      <a:pt x="115" y="3"/>
                    </a:lnTo>
                    <a:lnTo>
                      <a:pt x="116" y="4"/>
                    </a:lnTo>
                    <a:lnTo>
                      <a:pt x="124" y="3"/>
                    </a:lnTo>
                    <a:lnTo>
                      <a:pt x="130" y="3"/>
                    </a:lnTo>
                    <a:lnTo>
                      <a:pt x="138" y="1"/>
                    </a:lnTo>
                    <a:lnTo>
                      <a:pt x="138" y="3"/>
                    </a:lnTo>
                    <a:lnTo>
                      <a:pt x="146" y="3"/>
                    </a:lnTo>
                    <a:lnTo>
                      <a:pt x="149" y="1"/>
                    </a:lnTo>
                    <a:lnTo>
                      <a:pt x="150" y="1"/>
                    </a:lnTo>
                    <a:lnTo>
                      <a:pt x="152" y="3"/>
                    </a:lnTo>
                    <a:lnTo>
                      <a:pt x="163" y="3"/>
                    </a:lnTo>
                    <a:lnTo>
                      <a:pt x="166" y="1"/>
                    </a:lnTo>
                    <a:lnTo>
                      <a:pt x="166" y="3"/>
                    </a:lnTo>
                    <a:lnTo>
                      <a:pt x="178" y="3"/>
                    </a:lnTo>
                    <a:lnTo>
                      <a:pt x="178" y="4"/>
                    </a:lnTo>
                    <a:lnTo>
                      <a:pt x="181" y="4"/>
                    </a:lnTo>
                    <a:lnTo>
                      <a:pt x="184" y="3"/>
                    </a:lnTo>
                    <a:lnTo>
                      <a:pt x="189" y="1"/>
                    </a:lnTo>
                    <a:lnTo>
                      <a:pt x="198" y="1"/>
                    </a:lnTo>
                    <a:lnTo>
                      <a:pt x="197" y="3"/>
                    </a:lnTo>
                    <a:lnTo>
                      <a:pt x="239" y="3"/>
                    </a:lnTo>
                    <a:lnTo>
                      <a:pt x="239" y="4"/>
                    </a:lnTo>
                    <a:lnTo>
                      <a:pt x="248" y="1"/>
                    </a:lnTo>
                    <a:lnTo>
                      <a:pt x="246" y="3"/>
                    </a:lnTo>
                    <a:lnTo>
                      <a:pt x="251" y="3"/>
                    </a:lnTo>
                    <a:lnTo>
                      <a:pt x="251" y="4"/>
                    </a:lnTo>
                    <a:lnTo>
                      <a:pt x="256" y="3"/>
                    </a:lnTo>
                    <a:lnTo>
                      <a:pt x="260" y="4"/>
                    </a:lnTo>
                    <a:lnTo>
                      <a:pt x="267" y="6"/>
                    </a:lnTo>
                    <a:lnTo>
                      <a:pt x="273" y="6"/>
                    </a:lnTo>
                    <a:lnTo>
                      <a:pt x="276" y="7"/>
                    </a:lnTo>
                    <a:lnTo>
                      <a:pt x="281" y="7"/>
                    </a:lnTo>
                    <a:lnTo>
                      <a:pt x="284" y="4"/>
                    </a:lnTo>
                    <a:lnTo>
                      <a:pt x="287" y="4"/>
                    </a:lnTo>
                    <a:lnTo>
                      <a:pt x="284" y="6"/>
                    </a:lnTo>
                    <a:lnTo>
                      <a:pt x="288" y="6"/>
                    </a:lnTo>
                    <a:lnTo>
                      <a:pt x="290" y="7"/>
                    </a:lnTo>
                    <a:lnTo>
                      <a:pt x="294" y="7"/>
                    </a:lnTo>
                    <a:lnTo>
                      <a:pt x="294" y="6"/>
                    </a:lnTo>
                    <a:lnTo>
                      <a:pt x="304" y="6"/>
                    </a:lnTo>
                    <a:lnTo>
                      <a:pt x="305" y="7"/>
                    </a:lnTo>
                    <a:lnTo>
                      <a:pt x="307" y="6"/>
                    </a:lnTo>
                    <a:lnTo>
                      <a:pt x="346" y="6"/>
                    </a:lnTo>
                    <a:lnTo>
                      <a:pt x="346" y="10"/>
                    </a:lnTo>
                    <a:lnTo>
                      <a:pt x="344" y="14"/>
                    </a:lnTo>
                    <a:lnTo>
                      <a:pt x="344" y="18"/>
                    </a:lnTo>
                    <a:lnTo>
                      <a:pt x="346" y="18"/>
                    </a:lnTo>
                    <a:lnTo>
                      <a:pt x="346" y="37"/>
                    </a:lnTo>
                    <a:lnTo>
                      <a:pt x="344" y="34"/>
                    </a:lnTo>
                    <a:lnTo>
                      <a:pt x="344" y="48"/>
                    </a:lnTo>
                    <a:lnTo>
                      <a:pt x="342" y="51"/>
                    </a:lnTo>
                    <a:lnTo>
                      <a:pt x="342" y="54"/>
                    </a:lnTo>
                    <a:lnTo>
                      <a:pt x="344" y="55"/>
                    </a:lnTo>
                    <a:lnTo>
                      <a:pt x="344" y="76"/>
                    </a:lnTo>
                    <a:lnTo>
                      <a:pt x="342" y="73"/>
                    </a:lnTo>
                    <a:lnTo>
                      <a:pt x="342" y="74"/>
                    </a:lnTo>
                    <a:lnTo>
                      <a:pt x="344" y="77"/>
                    </a:lnTo>
                    <a:lnTo>
                      <a:pt x="344" y="79"/>
                    </a:lnTo>
                    <a:lnTo>
                      <a:pt x="346" y="80"/>
                    </a:lnTo>
                    <a:lnTo>
                      <a:pt x="346" y="82"/>
                    </a:lnTo>
                    <a:lnTo>
                      <a:pt x="344" y="82"/>
                    </a:lnTo>
                    <a:lnTo>
                      <a:pt x="344" y="83"/>
                    </a:lnTo>
                    <a:lnTo>
                      <a:pt x="346" y="90"/>
                    </a:lnTo>
                    <a:lnTo>
                      <a:pt x="344" y="90"/>
                    </a:lnTo>
                    <a:lnTo>
                      <a:pt x="344" y="104"/>
                    </a:lnTo>
                    <a:lnTo>
                      <a:pt x="342" y="118"/>
                    </a:lnTo>
                    <a:lnTo>
                      <a:pt x="344" y="130"/>
                    </a:lnTo>
                    <a:lnTo>
                      <a:pt x="346" y="128"/>
                    </a:lnTo>
                    <a:lnTo>
                      <a:pt x="346" y="132"/>
                    </a:lnTo>
                    <a:lnTo>
                      <a:pt x="344" y="136"/>
                    </a:lnTo>
                    <a:lnTo>
                      <a:pt x="344" y="139"/>
                    </a:lnTo>
                    <a:lnTo>
                      <a:pt x="342" y="142"/>
                    </a:lnTo>
                    <a:lnTo>
                      <a:pt x="344" y="144"/>
                    </a:lnTo>
                    <a:lnTo>
                      <a:pt x="342" y="146"/>
                    </a:lnTo>
                    <a:lnTo>
                      <a:pt x="344" y="147"/>
                    </a:lnTo>
                    <a:lnTo>
                      <a:pt x="342" y="147"/>
                    </a:lnTo>
                    <a:lnTo>
                      <a:pt x="344" y="150"/>
                    </a:lnTo>
                    <a:lnTo>
                      <a:pt x="342" y="150"/>
                    </a:lnTo>
                    <a:lnTo>
                      <a:pt x="342" y="161"/>
                    </a:lnTo>
                    <a:lnTo>
                      <a:pt x="341" y="161"/>
                    </a:lnTo>
                    <a:lnTo>
                      <a:pt x="341" y="178"/>
                    </a:lnTo>
                    <a:lnTo>
                      <a:pt x="339" y="177"/>
                    </a:lnTo>
                    <a:lnTo>
                      <a:pt x="339" y="180"/>
                    </a:lnTo>
                    <a:lnTo>
                      <a:pt x="341" y="181"/>
                    </a:lnTo>
                    <a:lnTo>
                      <a:pt x="341" y="183"/>
                    </a:lnTo>
                    <a:lnTo>
                      <a:pt x="339" y="187"/>
                    </a:lnTo>
                    <a:lnTo>
                      <a:pt x="341" y="191"/>
                    </a:lnTo>
                    <a:lnTo>
                      <a:pt x="339" y="191"/>
                    </a:lnTo>
                    <a:lnTo>
                      <a:pt x="339" y="197"/>
                    </a:lnTo>
                    <a:lnTo>
                      <a:pt x="341" y="197"/>
                    </a:lnTo>
                    <a:lnTo>
                      <a:pt x="341" y="201"/>
                    </a:lnTo>
                    <a:lnTo>
                      <a:pt x="339" y="201"/>
                    </a:lnTo>
                    <a:lnTo>
                      <a:pt x="339" y="214"/>
                    </a:lnTo>
                    <a:lnTo>
                      <a:pt x="338" y="215"/>
                    </a:lnTo>
                    <a:lnTo>
                      <a:pt x="338" y="217"/>
                    </a:lnTo>
                    <a:lnTo>
                      <a:pt x="339" y="218"/>
                    </a:lnTo>
                    <a:lnTo>
                      <a:pt x="341" y="218"/>
                    </a:lnTo>
                    <a:lnTo>
                      <a:pt x="341" y="220"/>
                    </a:lnTo>
                    <a:lnTo>
                      <a:pt x="339" y="222"/>
                    </a:lnTo>
                    <a:lnTo>
                      <a:pt x="339" y="223"/>
                    </a:lnTo>
                    <a:lnTo>
                      <a:pt x="341" y="223"/>
                    </a:lnTo>
                    <a:lnTo>
                      <a:pt x="341" y="226"/>
                    </a:lnTo>
                    <a:lnTo>
                      <a:pt x="339" y="228"/>
                    </a:lnTo>
                    <a:lnTo>
                      <a:pt x="339" y="231"/>
                    </a:lnTo>
                    <a:lnTo>
                      <a:pt x="338" y="229"/>
                    </a:lnTo>
                    <a:lnTo>
                      <a:pt x="338" y="232"/>
                    </a:lnTo>
                    <a:lnTo>
                      <a:pt x="339" y="234"/>
                    </a:lnTo>
                    <a:lnTo>
                      <a:pt x="339" y="246"/>
                    </a:lnTo>
                    <a:lnTo>
                      <a:pt x="338" y="246"/>
                    </a:lnTo>
                    <a:lnTo>
                      <a:pt x="339" y="249"/>
                    </a:lnTo>
                    <a:lnTo>
                      <a:pt x="338" y="248"/>
                    </a:lnTo>
                    <a:lnTo>
                      <a:pt x="338" y="256"/>
                    </a:lnTo>
                    <a:lnTo>
                      <a:pt x="339" y="259"/>
                    </a:lnTo>
                    <a:lnTo>
                      <a:pt x="339" y="263"/>
                    </a:lnTo>
                    <a:lnTo>
                      <a:pt x="338" y="267"/>
                    </a:lnTo>
                    <a:lnTo>
                      <a:pt x="338" y="270"/>
                    </a:lnTo>
                    <a:lnTo>
                      <a:pt x="339" y="271"/>
                    </a:lnTo>
                    <a:lnTo>
                      <a:pt x="339" y="276"/>
                    </a:lnTo>
                    <a:lnTo>
                      <a:pt x="338" y="277"/>
                    </a:lnTo>
                    <a:lnTo>
                      <a:pt x="338" y="284"/>
                    </a:lnTo>
                    <a:lnTo>
                      <a:pt x="339" y="285"/>
                    </a:lnTo>
                    <a:lnTo>
                      <a:pt x="339" y="290"/>
                    </a:lnTo>
                    <a:lnTo>
                      <a:pt x="338" y="293"/>
                    </a:lnTo>
                    <a:lnTo>
                      <a:pt x="338" y="296"/>
                    </a:lnTo>
                    <a:lnTo>
                      <a:pt x="336" y="298"/>
                    </a:lnTo>
                    <a:lnTo>
                      <a:pt x="338" y="302"/>
                    </a:lnTo>
                    <a:lnTo>
                      <a:pt x="338" y="316"/>
                    </a:lnTo>
                    <a:lnTo>
                      <a:pt x="336" y="316"/>
                    </a:lnTo>
                    <a:lnTo>
                      <a:pt x="336" y="332"/>
                    </a:lnTo>
                    <a:lnTo>
                      <a:pt x="338" y="332"/>
                    </a:lnTo>
                    <a:lnTo>
                      <a:pt x="338" y="335"/>
                    </a:lnTo>
                    <a:lnTo>
                      <a:pt x="336" y="335"/>
                    </a:lnTo>
                    <a:lnTo>
                      <a:pt x="336" y="347"/>
                    </a:lnTo>
                    <a:lnTo>
                      <a:pt x="335" y="349"/>
                    </a:lnTo>
                    <a:lnTo>
                      <a:pt x="336" y="350"/>
                    </a:lnTo>
                    <a:lnTo>
                      <a:pt x="335" y="350"/>
                    </a:lnTo>
                    <a:lnTo>
                      <a:pt x="335" y="353"/>
                    </a:lnTo>
                    <a:lnTo>
                      <a:pt x="336" y="353"/>
                    </a:lnTo>
                    <a:lnTo>
                      <a:pt x="336" y="357"/>
                    </a:lnTo>
                    <a:lnTo>
                      <a:pt x="338" y="358"/>
                    </a:lnTo>
                    <a:lnTo>
                      <a:pt x="335" y="361"/>
                    </a:lnTo>
                    <a:lnTo>
                      <a:pt x="336" y="366"/>
                    </a:lnTo>
                    <a:lnTo>
                      <a:pt x="336" y="367"/>
                    </a:lnTo>
                    <a:lnTo>
                      <a:pt x="335" y="366"/>
                    </a:lnTo>
                    <a:lnTo>
                      <a:pt x="333" y="367"/>
                    </a:lnTo>
                    <a:lnTo>
                      <a:pt x="333" y="369"/>
                    </a:lnTo>
                    <a:lnTo>
                      <a:pt x="335" y="372"/>
                    </a:lnTo>
                    <a:lnTo>
                      <a:pt x="335" y="375"/>
                    </a:lnTo>
                    <a:lnTo>
                      <a:pt x="333" y="378"/>
                    </a:lnTo>
                    <a:lnTo>
                      <a:pt x="332" y="378"/>
                    </a:lnTo>
                    <a:lnTo>
                      <a:pt x="332" y="386"/>
                    </a:lnTo>
                    <a:lnTo>
                      <a:pt x="333" y="389"/>
                    </a:lnTo>
                    <a:lnTo>
                      <a:pt x="333" y="395"/>
                    </a:lnTo>
                    <a:lnTo>
                      <a:pt x="332" y="395"/>
                    </a:lnTo>
                    <a:lnTo>
                      <a:pt x="332" y="402"/>
                    </a:lnTo>
                    <a:lnTo>
                      <a:pt x="333" y="405"/>
                    </a:lnTo>
                    <a:lnTo>
                      <a:pt x="333" y="406"/>
                    </a:lnTo>
                    <a:lnTo>
                      <a:pt x="335" y="408"/>
                    </a:lnTo>
                    <a:lnTo>
                      <a:pt x="333" y="409"/>
                    </a:lnTo>
                    <a:lnTo>
                      <a:pt x="332" y="409"/>
                    </a:lnTo>
                    <a:lnTo>
                      <a:pt x="333" y="417"/>
                    </a:lnTo>
                    <a:lnTo>
                      <a:pt x="332" y="417"/>
                    </a:lnTo>
                    <a:lnTo>
                      <a:pt x="332" y="419"/>
                    </a:lnTo>
                    <a:lnTo>
                      <a:pt x="330" y="419"/>
                    </a:lnTo>
                    <a:lnTo>
                      <a:pt x="332" y="426"/>
                    </a:lnTo>
                    <a:lnTo>
                      <a:pt x="330" y="425"/>
                    </a:lnTo>
                    <a:lnTo>
                      <a:pt x="330" y="433"/>
                    </a:lnTo>
                    <a:lnTo>
                      <a:pt x="329" y="431"/>
                    </a:lnTo>
                    <a:lnTo>
                      <a:pt x="329" y="429"/>
                    </a:lnTo>
                    <a:lnTo>
                      <a:pt x="327" y="428"/>
                    </a:lnTo>
                    <a:lnTo>
                      <a:pt x="327" y="434"/>
                    </a:lnTo>
                    <a:lnTo>
                      <a:pt x="329" y="437"/>
                    </a:lnTo>
                    <a:lnTo>
                      <a:pt x="330" y="442"/>
                    </a:lnTo>
                    <a:lnTo>
                      <a:pt x="330" y="447"/>
                    </a:lnTo>
                    <a:lnTo>
                      <a:pt x="329" y="447"/>
                    </a:lnTo>
                    <a:lnTo>
                      <a:pt x="327" y="445"/>
                    </a:lnTo>
                    <a:lnTo>
                      <a:pt x="327" y="448"/>
                    </a:lnTo>
                    <a:lnTo>
                      <a:pt x="325" y="450"/>
                    </a:lnTo>
                    <a:lnTo>
                      <a:pt x="329" y="450"/>
                    </a:lnTo>
                    <a:lnTo>
                      <a:pt x="329" y="453"/>
                    </a:lnTo>
                    <a:lnTo>
                      <a:pt x="325" y="453"/>
                    </a:lnTo>
                    <a:lnTo>
                      <a:pt x="325" y="457"/>
                    </a:lnTo>
                    <a:lnTo>
                      <a:pt x="327" y="457"/>
                    </a:lnTo>
                    <a:lnTo>
                      <a:pt x="325" y="459"/>
                    </a:lnTo>
                    <a:lnTo>
                      <a:pt x="325" y="464"/>
                    </a:lnTo>
                    <a:lnTo>
                      <a:pt x="327" y="465"/>
                    </a:lnTo>
                    <a:lnTo>
                      <a:pt x="325" y="468"/>
                    </a:lnTo>
                    <a:lnTo>
                      <a:pt x="325" y="478"/>
                    </a:lnTo>
                    <a:lnTo>
                      <a:pt x="324" y="481"/>
                    </a:lnTo>
                    <a:lnTo>
                      <a:pt x="324" y="479"/>
                    </a:lnTo>
                    <a:lnTo>
                      <a:pt x="322" y="476"/>
                    </a:lnTo>
                    <a:lnTo>
                      <a:pt x="322" y="471"/>
                    </a:lnTo>
                    <a:lnTo>
                      <a:pt x="324" y="468"/>
                    </a:lnTo>
                    <a:lnTo>
                      <a:pt x="322" y="468"/>
                    </a:lnTo>
                    <a:lnTo>
                      <a:pt x="322" y="461"/>
                    </a:lnTo>
                    <a:lnTo>
                      <a:pt x="319" y="461"/>
                    </a:lnTo>
                    <a:lnTo>
                      <a:pt x="319" y="456"/>
                    </a:lnTo>
                    <a:lnTo>
                      <a:pt x="321" y="457"/>
                    </a:lnTo>
                    <a:lnTo>
                      <a:pt x="321" y="454"/>
                    </a:lnTo>
                    <a:lnTo>
                      <a:pt x="322" y="454"/>
                    </a:lnTo>
                    <a:lnTo>
                      <a:pt x="322" y="450"/>
                    </a:lnTo>
                    <a:lnTo>
                      <a:pt x="319" y="443"/>
                    </a:lnTo>
                    <a:lnTo>
                      <a:pt x="319" y="440"/>
                    </a:lnTo>
                    <a:lnTo>
                      <a:pt x="321" y="439"/>
                    </a:lnTo>
                    <a:lnTo>
                      <a:pt x="321" y="442"/>
                    </a:lnTo>
                    <a:lnTo>
                      <a:pt x="322" y="443"/>
                    </a:lnTo>
                    <a:lnTo>
                      <a:pt x="322" y="440"/>
                    </a:lnTo>
                    <a:lnTo>
                      <a:pt x="324" y="440"/>
                    </a:lnTo>
                    <a:lnTo>
                      <a:pt x="325" y="439"/>
                    </a:lnTo>
                    <a:lnTo>
                      <a:pt x="325" y="436"/>
                    </a:lnTo>
                    <a:lnTo>
                      <a:pt x="324" y="434"/>
                    </a:lnTo>
                    <a:lnTo>
                      <a:pt x="324" y="433"/>
                    </a:lnTo>
                    <a:lnTo>
                      <a:pt x="322" y="434"/>
                    </a:lnTo>
                    <a:lnTo>
                      <a:pt x="322" y="416"/>
                    </a:lnTo>
                    <a:lnTo>
                      <a:pt x="324" y="409"/>
                    </a:lnTo>
                    <a:lnTo>
                      <a:pt x="324" y="408"/>
                    </a:lnTo>
                    <a:lnTo>
                      <a:pt x="322" y="409"/>
                    </a:lnTo>
                    <a:lnTo>
                      <a:pt x="322" y="394"/>
                    </a:lnTo>
                    <a:lnTo>
                      <a:pt x="324" y="394"/>
                    </a:lnTo>
                    <a:lnTo>
                      <a:pt x="324" y="391"/>
                    </a:lnTo>
                    <a:lnTo>
                      <a:pt x="322" y="391"/>
                    </a:lnTo>
                    <a:lnTo>
                      <a:pt x="322" y="386"/>
                    </a:lnTo>
                    <a:lnTo>
                      <a:pt x="324" y="386"/>
                    </a:lnTo>
                    <a:lnTo>
                      <a:pt x="324" y="380"/>
                    </a:lnTo>
                    <a:lnTo>
                      <a:pt x="322" y="375"/>
                    </a:lnTo>
                    <a:lnTo>
                      <a:pt x="324" y="375"/>
                    </a:lnTo>
                    <a:lnTo>
                      <a:pt x="324" y="372"/>
                    </a:lnTo>
                    <a:lnTo>
                      <a:pt x="322" y="374"/>
                    </a:lnTo>
                    <a:lnTo>
                      <a:pt x="322" y="375"/>
                    </a:lnTo>
                    <a:lnTo>
                      <a:pt x="321" y="377"/>
                    </a:lnTo>
                    <a:lnTo>
                      <a:pt x="321" y="374"/>
                    </a:lnTo>
                    <a:lnTo>
                      <a:pt x="319" y="374"/>
                    </a:lnTo>
                    <a:lnTo>
                      <a:pt x="319" y="366"/>
                    </a:lnTo>
                    <a:lnTo>
                      <a:pt x="322" y="369"/>
                    </a:lnTo>
                    <a:lnTo>
                      <a:pt x="322" y="363"/>
                    </a:lnTo>
                    <a:lnTo>
                      <a:pt x="321" y="364"/>
                    </a:lnTo>
                    <a:lnTo>
                      <a:pt x="322" y="360"/>
                    </a:lnTo>
                    <a:lnTo>
                      <a:pt x="324" y="357"/>
                    </a:lnTo>
                    <a:lnTo>
                      <a:pt x="324" y="353"/>
                    </a:lnTo>
                    <a:lnTo>
                      <a:pt x="322" y="355"/>
                    </a:lnTo>
                    <a:lnTo>
                      <a:pt x="322" y="353"/>
                    </a:lnTo>
                    <a:lnTo>
                      <a:pt x="324" y="352"/>
                    </a:lnTo>
                    <a:lnTo>
                      <a:pt x="325" y="353"/>
                    </a:lnTo>
                    <a:lnTo>
                      <a:pt x="325" y="349"/>
                    </a:lnTo>
                    <a:lnTo>
                      <a:pt x="324" y="347"/>
                    </a:lnTo>
                    <a:lnTo>
                      <a:pt x="324" y="344"/>
                    </a:lnTo>
                    <a:lnTo>
                      <a:pt x="322" y="341"/>
                    </a:lnTo>
                    <a:lnTo>
                      <a:pt x="321" y="343"/>
                    </a:lnTo>
                    <a:lnTo>
                      <a:pt x="321" y="335"/>
                    </a:lnTo>
                    <a:lnTo>
                      <a:pt x="319" y="335"/>
                    </a:lnTo>
                    <a:lnTo>
                      <a:pt x="319" y="336"/>
                    </a:lnTo>
                    <a:lnTo>
                      <a:pt x="318" y="336"/>
                    </a:lnTo>
                    <a:lnTo>
                      <a:pt x="318" y="335"/>
                    </a:lnTo>
                    <a:lnTo>
                      <a:pt x="319" y="333"/>
                    </a:lnTo>
                    <a:lnTo>
                      <a:pt x="321" y="333"/>
                    </a:lnTo>
                    <a:lnTo>
                      <a:pt x="321" y="332"/>
                    </a:lnTo>
                    <a:lnTo>
                      <a:pt x="319" y="330"/>
                    </a:lnTo>
                    <a:lnTo>
                      <a:pt x="319" y="326"/>
                    </a:lnTo>
                    <a:lnTo>
                      <a:pt x="321" y="329"/>
                    </a:lnTo>
                    <a:lnTo>
                      <a:pt x="321" y="330"/>
                    </a:lnTo>
                    <a:lnTo>
                      <a:pt x="322" y="333"/>
                    </a:lnTo>
                    <a:lnTo>
                      <a:pt x="322" y="330"/>
                    </a:lnTo>
                    <a:lnTo>
                      <a:pt x="324" y="330"/>
                    </a:lnTo>
                    <a:lnTo>
                      <a:pt x="325" y="332"/>
                    </a:lnTo>
                    <a:lnTo>
                      <a:pt x="325" y="330"/>
                    </a:lnTo>
                    <a:lnTo>
                      <a:pt x="327" y="329"/>
                    </a:lnTo>
                    <a:lnTo>
                      <a:pt x="327" y="326"/>
                    </a:lnTo>
                    <a:lnTo>
                      <a:pt x="324" y="322"/>
                    </a:lnTo>
                    <a:lnTo>
                      <a:pt x="327" y="321"/>
                    </a:lnTo>
                    <a:lnTo>
                      <a:pt x="327" y="316"/>
                    </a:lnTo>
                    <a:lnTo>
                      <a:pt x="325" y="316"/>
                    </a:lnTo>
                    <a:lnTo>
                      <a:pt x="324" y="318"/>
                    </a:lnTo>
                    <a:lnTo>
                      <a:pt x="322" y="318"/>
                    </a:lnTo>
                    <a:lnTo>
                      <a:pt x="322" y="316"/>
                    </a:lnTo>
                    <a:lnTo>
                      <a:pt x="321" y="315"/>
                    </a:lnTo>
                    <a:lnTo>
                      <a:pt x="321" y="313"/>
                    </a:lnTo>
                    <a:lnTo>
                      <a:pt x="322" y="313"/>
                    </a:lnTo>
                    <a:lnTo>
                      <a:pt x="324" y="312"/>
                    </a:lnTo>
                    <a:lnTo>
                      <a:pt x="324" y="308"/>
                    </a:lnTo>
                    <a:lnTo>
                      <a:pt x="322" y="307"/>
                    </a:lnTo>
                    <a:lnTo>
                      <a:pt x="322" y="302"/>
                    </a:lnTo>
                    <a:lnTo>
                      <a:pt x="321" y="302"/>
                    </a:lnTo>
                    <a:lnTo>
                      <a:pt x="321" y="299"/>
                    </a:lnTo>
                    <a:lnTo>
                      <a:pt x="319" y="294"/>
                    </a:lnTo>
                    <a:lnTo>
                      <a:pt x="319" y="287"/>
                    </a:lnTo>
                    <a:lnTo>
                      <a:pt x="321" y="284"/>
                    </a:lnTo>
                    <a:lnTo>
                      <a:pt x="321" y="279"/>
                    </a:lnTo>
                    <a:lnTo>
                      <a:pt x="322" y="279"/>
                    </a:lnTo>
                    <a:lnTo>
                      <a:pt x="324" y="277"/>
                    </a:lnTo>
                    <a:lnTo>
                      <a:pt x="324" y="274"/>
                    </a:lnTo>
                    <a:lnTo>
                      <a:pt x="322" y="273"/>
                    </a:lnTo>
                    <a:lnTo>
                      <a:pt x="322" y="270"/>
                    </a:lnTo>
                    <a:lnTo>
                      <a:pt x="321" y="267"/>
                    </a:lnTo>
                    <a:lnTo>
                      <a:pt x="321" y="265"/>
                    </a:lnTo>
                    <a:lnTo>
                      <a:pt x="322" y="263"/>
                    </a:lnTo>
                    <a:lnTo>
                      <a:pt x="322" y="257"/>
                    </a:lnTo>
                    <a:lnTo>
                      <a:pt x="324" y="257"/>
                    </a:lnTo>
                    <a:lnTo>
                      <a:pt x="324" y="254"/>
                    </a:lnTo>
                    <a:lnTo>
                      <a:pt x="322" y="251"/>
                    </a:lnTo>
                    <a:lnTo>
                      <a:pt x="322" y="248"/>
                    </a:lnTo>
                    <a:lnTo>
                      <a:pt x="321" y="246"/>
                    </a:lnTo>
                    <a:lnTo>
                      <a:pt x="321" y="245"/>
                    </a:lnTo>
                    <a:lnTo>
                      <a:pt x="322" y="245"/>
                    </a:lnTo>
                    <a:lnTo>
                      <a:pt x="322" y="231"/>
                    </a:lnTo>
                    <a:lnTo>
                      <a:pt x="324" y="231"/>
                    </a:lnTo>
                    <a:lnTo>
                      <a:pt x="324" y="228"/>
                    </a:lnTo>
                    <a:lnTo>
                      <a:pt x="322" y="228"/>
                    </a:lnTo>
                    <a:lnTo>
                      <a:pt x="322" y="212"/>
                    </a:lnTo>
                    <a:lnTo>
                      <a:pt x="321" y="211"/>
                    </a:lnTo>
                    <a:lnTo>
                      <a:pt x="322" y="209"/>
                    </a:lnTo>
                    <a:lnTo>
                      <a:pt x="322" y="198"/>
                    </a:lnTo>
                    <a:lnTo>
                      <a:pt x="324" y="198"/>
                    </a:lnTo>
                    <a:lnTo>
                      <a:pt x="324" y="194"/>
                    </a:lnTo>
                    <a:lnTo>
                      <a:pt x="322" y="194"/>
                    </a:lnTo>
                    <a:lnTo>
                      <a:pt x="322" y="195"/>
                    </a:lnTo>
                    <a:lnTo>
                      <a:pt x="321" y="197"/>
                    </a:lnTo>
                    <a:lnTo>
                      <a:pt x="321" y="186"/>
                    </a:lnTo>
                    <a:lnTo>
                      <a:pt x="324" y="183"/>
                    </a:lnTo>
                    <a:lnTo>
                      <a:pt x="325" y="183"/>
                    </a:lnTo>
                    <a:lnTo>
                      <a:pt x="324" y="181"/>
                    </a:lnTo>
                    <a:lnTo>
                      <a:pt x="324" y="178"/>
                    </a:lnTo>
                    <a:lnTo>
                      <a:pt x="322" y="175"/>
                    </a:lnTo>
                    <a:lnTo>
                      <a:pt x="322" y="172"/>
                    </a:lnTo>
                    <a:lnTo>
                      <a:pt x="319" y="166"/>
                    </a:lnTo>
                    <a:lnTo>
                      <a:pt x="319" y="163"/>
                    </a:lnTo>
                    <a:lnTo>
                      <a:pt x="318" y="156"/>
                    </a:lnTo>
                    <a:lnTo>
                      <a:pt x="318" y="158"/>
                    </a:lnTo>
                    <a:lnTo>
                      <a:pt x="316" y="159"/>
                    </a:lnTo>
                    <a:lnTo>
                      <a:pt x="316" y="147"/>
                    </a:lnTo>
                    <a:lnTo>
                      <a:pt x="319" y="147"/>
                    </a:lnTo>
                    <a:lnTo>
                      <a:pt x="319" y="146"/>
                    </a:lnTo>
                    <a:lnTo>
                      <a:pt x="321" y="146"/>
                    </a:lnTo>
                    <a:lnTo>
                      <a:pt x="321" y="142"/>
                    </a:lnTo>
                    <a:lnTo>
                      <a:pt x="319" y="142"/>
                    </a:lnTo>
                    <a:lnTo>
                      <a:pt x="319" y="141"/>
                    </a:lnTo>
                    <a:lnTo>
                      <a:pt x="318" y="139"/>
                    </a:lnTo>
                    <a:lnTo>
                      <a:pt x="322" y="139"/>
                    </a:lnTo>
                    <a:lnTo>
                      <a:pt x="322" y="132"/>
                    </a:lnTo>
                    <a:lnTo>
                      <a:pt x="321" y="132"/>
                    </a:lnTo>
                    <a:lnTo>
                      <a:pt x="321" y="125"/>
                    </a:lnTo>
                    <a:lnTo>
                      <a:pt x="322" y="125"/>
                    </a:lnTo>
                    <a:lnTo>
                      <a:pt x="322" y="118"/>
                    </a:lnTo>
                    <a:lnTo>
                      <a:pt x="321" y="116"/>
                    </a:lnTo>
                    <a:lnTo>
                      <a:pt x="321" y="114"/>
                    </a:lnTo>
                    <a:lnTo>
                      <a:pt x="322" y="114"/>
                    </a:lnTo>
                    <a:lnTo>
                      <a:pt x="322" y="111"/>
                    </a:lnTo>
                    <a:lnTo>
                      <a:pt x="321" y="110"/>
                    </a:lnTo>
                    <a:lnTo>
                      <a:pt x="321" y="107"/>
                    </a:lnTo>
                    <a:lnTo>
                      <a:pt x="319" y="105"/>
                    </a:lnTo>
                    <a:lnTo>
                      <a:pt x="319" y="102"/>
                    </a:lnTo>
                    <a:lnTo>
                      <a:pt x="321" y="102"/>
                    </a:lnTo>
                    <a:lnTo>
                      <a:pt x="321" y="91"/>
                    </a:lnTo>
                    <a:lnTo>
                      <a:pt x="319" y="93"/>
                    </a:lnTo>
                    <a:lnTo>
                      <a:pt x="319" y="82"/>
                    </a:lnTo>
                    <a:lnTo>
                      <a:pt x="321" y="79"/>
                    </a:lnTo>
                    <a:lnTo>
                      <a:pt x="321" y="80"/>
                    </a:lnTo>
                    <a:lnTo>
                      <a:pt x="322" y="80"/>
                    </a:lnTo>
                    <a:lnTo>
                      <a:pt x="322" y="79"/>
                    </a:lnTo>
                    <a:lnTo>
                      <a:pt x="321" y="76"/>
                    </a:lnTo>
                    <a:lnTo>
                      <a:pt x="321" y="73"/>
                    </a:lnTo>
                    <a:lnTo>
                      <a:pt x="318" y="66"/>
                    </a:lnTo>
                    <a:lnTo>
                      <a:pt x="318" y="49"/>
                    </a:lnTo>
                    <a:lnTo>
                      <a:pt x="319" y="46"/>
                    </a:lnTo>
                    <a:lnTo>
                      <a:pt x="319" y="45"/>
                    </a:lnTo>
                    <a:lnTo>
                      <a:pt x="318" y="43"/>
                    </a:lnTo>
                    <a:lnTo>
                      <a:pt x="318" y="42"/>
                    </a:lnTo>
                    <a:lnTo>
                      <a:pt x="319" y="42"/>
                    </a:lnTo>
                    <a:lnTo>
                      <a:pt x="319" y="43"/>
                    </a:lnTo>
                    <a:lnTo>
                      <a:pt x="321" y="43"/>
                    </a:lnTo>
                    <a:lnTo>
                      <a:pt x="321" y="40"/>
                    </a:lnTo>
                    <a:lnTo>
                      <a:pt x="319" y="38"/>
                    </a:lnTo>
                    <a:lnTo>
                      <a:pt x="319" y="35"/>
                    </a:lnTo>
                    <a:lnTo>
                      <a:pt x="318" y="35"/>
                    </a:lnTo>
                    <a:lnTo>
                      <a:pt x="318" y="34"/>
                    </a:lnTo>
                    <a:lnTo>
                      <a:pt x="315" y="34"/>
                    </a:lnTo>
                    <a:lnTo>
                      <a:pt x="315" y="35"/>
                    </a:lnTo>
                    <a:lnTo>
                      <a:pt x="316" y="35"/>
                    </a:lnTo>
                    <a:lnTo>
                      <a:pt x="315" y="37"/>
                    </a:lnTo>
                    <a:lnTo>
                      <a:pt x="313" y="37"/>
                    </a:lnTo>
                    <a:lnTo>
                      <a:pt x="313" y="34"/>
                    </a:lnTo>
                    <a:lnTo>
                      <a:pt x="310" y="34"/>
                    </a:lnTo>
                    <a:lnTo>
                      <a:pt x="310" y="32"/>
                    </a:lnTo>
                    <a:lnTo>
                      <a:pt x="308" y="32"/>
                    </a:lnTo>
                    <a:lnTo>
                      <a:pt x="308" y="34"/>
                    </a:lnTo>
                    <a:lnTo>
                      <a:pt x="304" y="34"/>
                    </a:lnTo>
                    <a:lnTo>
                      <a:pt x="304" y="32"/>
                    </a:lnTo>
                    <a:lnTo>
                      <a:pt x="302" y="32"/>
                    </a:lnTo>
                    <a:lnTo>
                      <a:pt x="302" y="31"/>
                    </a:lnTo>
                    <a:lnTo>
                      <a:pt x="304" y="31"/>
                    </a:lnTo>
                    <a:lnTo>
                      <a:pt x="302" y="29"/>
                    </a:lnTo>
                    <a:lnTo>
                      <a:pt x="302" y="31"/>
                    </a:lnTo>
                    <a:lnTo>
                      <a:pt x="299" y="31"/>
                    </a:lnTo>
                    <a:lnTo>
                      <a:pt x="299" y="32"/>
                    </a:lnTo>
                    <a:lnTo>
                      <a:pt x="293" y="32"/>
                    </a:lnTo>
                    <a:lnTo>
                      <a:pt x="291" y="34"/>
                    </a:lnTo>
                    <a:lnTo>
                      <a:pt x="288" y="34"/>
                    </a:lnTo>
                    <a:lnTo>
                      <a:pt x="287" y="32"/>
                    </a:lnTo>
                    <a:lnTo>
                      <a:pt x="290" y="32"/>
                    </a:lnTo>
                    <a:lnTo>
                      <a:pt x="291" y="31"/>
                    </a:lnTo>
                    <a:lnTo>
                      <a:pt x="287" y="31"/>
                    </a:lnTo>
                    <a:lnTo>
                      <a:pt x="282" y="29"/>
                    </a:lnTo>
                    <a:lnTo>
                      <a:pt x="276" y="29"/>
                    </a:lnTo>
                    <a:lnTo>
                      <a:pt x="273" y="31"/>
                    </a:lnTo>
                    <a:lnTo>
                      <a:pt x="273" y="29"/>
                    </a:lnTo>
                    <a:lnTo>
                      <a:pt x="270" y="29"/>
                    </a:lnTo>
                    <a:lnTo>
                      <a:pt x="270" y="28"/>
                    </a:lnTo>
                    <a:lnTo>
                      <a:pt x="265" y="28"/>
                    </a:lnTo>
                    <a:lnTo>
                      <a:pt x="263" y="29"/>
                    </a:lnTo>
                    <a:lnTo>
                      <a:pt x="256" y="29"/>
                    </a:lnTo>
                    <a:lnTo>
                      <a:pt x="256" y="31"/>
                    </a:lnTo>
                    <a:lnTo>
                      <a:pt x="259" y="32"/>
                    </a:lnTo>
                    <a:lnTo>
                      <a:pt x="256" y="32"/>
                    </a:lnTo>
                    <a:lnTo>
                      <a:pt x="253" y="34"/>
                    </a:lnTo>
                    <a:lnTo>
                      <a:pt x="254" y="32"/>
                    </a:lnTo>
                    <a:lnTo>
                      <a:pt x="234" y="32"/>
                    </a:lnTo>
                    <a:lnTo>
                      <a:pt x="232" y="34"/>
                    </a:lnTo>
                    <a:lnTo>
                      <a:pt x="229" y="34"/>
                    </a:lnTo>
                    <a:lnTo>
                      <a:pt x="232" y="32"/>
                    </a:lnTo>
                    <a:lnTo>
                      <a:pt x="225" y="32"/>
                    </a:lnTo>
                    <a:lnTo>
                      <a:pt x="225" y="34"/>
                    </a:lnTo>
                    <a:lnTo>
                      <a:pt x="201" y="34"/>
                    </a:lnTo>
                    <a:lnTo>
                      <a:pt x="201" y="32"/>
                    </a:lnTo>
                    <a:lnTo>
                      <a:pt x="195" y="32"/>
                    </a:lnTo>
                    <a:lnTo>
                      <a:pt x="194" y="34"/>
                    </a:lnTo>
                    <a:lnTo>
                      <a:pt x="191" y="34"/>
                    </a:lnTo>
                    <a:lnTo>
                      <a:pt x="189" y="35"/>
                    </a:lnTo>
                    <a:lnTo>
                      <a:pt x="186" y="34"/>
                    </a:lnTo>
                    <a:lnTo>
                      <a:pt x="178" y="34"/>
                    </a:lnTo>
                    <a:lnTo>
                      <a:pt x="174" y="32"/>
                    </a:lnTo>
                    <a:lnTo>
                      <a:pt x="172" y="34"/>
                    </a:lnTo>
                    <a:lnTo>
                      <a:pt x="166" y="34"/>
                    </a:lnTo>
                    <a:lnTo>
                      <a:pt x="164" y="35"/>
                    </a:lnTo>
                    <a:lnTo>
                      <a:pt x="161" y="35"/>
                    </a:lnTo>
                    <a:lnTo>
                      <a:pt x="161" y="37"/>
                    </a:lnTo>
                    <a:lnTo>
                      <a:pt x="153" y="37"/>
                    </a:lnTo>
                    <a:lnTo>
                      <a:pt x="147" y="40"/>
                    </a:lnTo>
                    <a:lnTo>
                      <a:pt x="141" y="42"/>
                    </a:lnTo>
                    <a:lnTo>
                      <a:pt x="132" y="42"/>
                    </a:lnTo>
                    <a:lnTo>
                      <a:pt x="132" y="40"/>
                    </a:lnTo>
                    <a:lnTo>
                      <a:pt x="129" y="40"/>
                    </a:lnTo>
                    <a:lnTo>
                      <a:pt x="127" y="42"/>
                    </a:lnTo>
                    <a:lnTo>
                      <a:pt x="108" y="42"/>
                    </a:lnTo>
                    <a:lnTo>
                      <a:pt x="108" y="40"/>
                    </a:lnTo>
                    <a:lnTo>
                      <a:pt x="104" y="40"/>
                    </a:lnTo>
                    <a:lnTo>
                      <a:pt x="102" y="38"/>
                    </a:lnTo>
                    <a:lnTo>
                      <a:pt x="99" y="38"/>
                    </a:lnTo>
                    <a:lnTo>
                      <a:pt x="95" y="40"/>
                    </a:lnTo>
                    <a:lnTo>
                      <a:pt x="95" y="37"/>
                    </a:lnTo>
                    <a:lnTo>
                      <a:pt x="85" y="37"/>
                    </a:lnTo>
                    <a:lnTo>
                      <a:pt x="81" y="38"/>
                    </a:lnTo>
                    <a:lnTo>
                      <a:pt x="77" y="40"/>
                    </a:lnTo>
                    <a:lnTo>
                      <a:pt x="42" y="40"/>
                    </a:lnTo>
                    <a:lnTo>
                      <a:pt x="42" y="42"/>
                    </a:lnTo>
                    <a:lnTo>
                      <a:pt x="40" y="42"/>
                    </a:lnTo>
                    <a:lnTo>
                      <a:pt x="40" y="54"/>
                    </a:lnTo>
                    <a:lnTo>
                      <a:pt x="39" y="59"/>
                    </a:lnTo>
                    <a:lnTo>
                      <a:pt x="39" y="60"/>
                    </a:lnTo>
                    <a:lnTo>
                      <a:pt x="40" y="60"/>
                    </a:lnTo>
                    <a:lnTo>
                      <a:pt x="40" y="66"/>
                    </a:lnTo>
                    <a:lnTo>
                      <a:pt x="42" y="69"/>
                    </a:lnTo>
                    <a:lnTo>
                      <a:pt x="42" y="73"/>
                    </a:lnTo>
                    <a:lnTo>
                      <a:pt x="40" y="71"/>
                    </a:lnTo>
                    <a:lnTo>
                      <a:pt x="40" y="69"/>
                    </a:lnTo>
                    <a:lnTo>
                      <a:pt x="39" y="68"/>
                    </a:lnTo>
                    <a:lnTo>
                      <a:pt x="39" y="73"/>
                    </a:lnTo>
                    <a:lnTo>
                      <a:pt x="40" y="76"/>
                    </a:lnTo>
                    <a:lnTo>
                      <a:pt x="40" y="77"/>
                    </a:lnTo>
                    <a:lnTo>
                      <a:pt x="39" y="76"/>
                    </a:lnTo>
                    <a:lnTo>
                      <a:pt x="39" y="91"/>
                    </a:lnTo>
                    <a:lnTo>
                      <a:pt x="40" y="90"/>
                    </a:lnTo>
                    <a:lnTo>
                      <a:pt x="40" y="118"/>
                    </a:lnTo>
                    <a:lnTo>
                      <a:pt x="39" y="118"/>
                    </a:lnTo>
                    <a:lnTo>
                      <a:pt x="39" y="122"/>
                    </a:lnTo>
                    <a:lnTo>
                      <a:pt x="37" y="122"/>
                    </a:lnTo>
                    <a:lnTo>
                      <a:pt x="37" y="128"/>
                    </a:lnTo>
                    <a:lnTo>
                      <a:pt x="39" y="128"/>
                    </a:lnTo>
                    <a:lnTo>
                      <a:pt x="39" y="127"/>
                    </a:lnTo>
                    <a:lnTo>
                      <a:pt x="40" y="127"/>
                    </a:lnTo>
                    <a:lnTo>
                      <a:pt x="42" y="130"/>
                    </a:lnTo>
                    <a:lnTo>
                      <a:pt x="40" y="130"/>
                    </a:lnTo>
                    <a:lnTo>
                      <a:pt x="40" y="133"/>
                    </a:lnTo>
                    <a:lnTo>
                      <a:pt x="39" y="135"/>
                    </a:lnTo>
                    <a:lnTo>
                      <a:pt x="39" y="153"/>
                    </a:lnTo>
                    <a:lnTo>
                      <a:pt x="40" y="170"/>
                    </a:lnTo>
                    <a:lnTo>
                      <a:pt x="39" y="173"/>
                    </a:lnTo>
                    <a:lnTo>
                      <a:pt x="37" y="175"/>
                    </a:lnTo>
                    <a:lnTo>
                      <a:pt x="39" y="177"/>
                    </a:lnTo>
                    <a:lnTo>
                      <a:pt x="39" y="183"/>
                    </a:lnTo>
                    <a:lnTo>
                      <a:pt x="40" y="181"/>
                    </a:lnTo>
                    <a:lnTo>
                      <a:pt x="40" y="187"/>
                    </a:lnTo>
                    <a:lnTo>
                      <a:pt x="39" y="189"/>
                    </a:lnTo>
                    <a:lnTo>
                      <a:pt x="39" y="192"/>
                    </a:lnTo>
                    <a:lnTo>
                      <a:pt x="40" y="192"/>
                    </a:lnTo>
                    <a:lnTo>
                      <a:pt x="40" y="248"/>
                    </a:lnTo>
                    <a:lnTo>
                      <a:pt x="39" y="251"/>
                    </a:lnTo>
                    <a:lnTo>
                      <a:pt x="39" y="270"/>
                    </a:lnTo>
                    <a:lnTo>
                      <a:pt x="40" y="274"/>
                    </a:lnTo>
                    <a:lnTo>
                      <a:pt x="40" y="279"/>
                    </a:lnTo>
                    <a:lnTo>
                      <a:pt x="39" y="282"/>
                    </a:lnTo>
                    <a:lnTo>
                      <a:pt x="39" y="288"/>
                    </a:lnTo>
                    <a:lnTo>
                      <a:pt x="40" y="293"/>
                    </a:lnTo>
                    <a:lnTo>
                      <a:pt x="39" y="293"/>
                    </a:lnTo>
                    <a:lnTo>
                      <a:pt x="39" y="299"/>
                    </a:lnTo>
                    <a:lnTo>
                      <a:pt x="40" y="299"/>
                    </a:lnTo>
                    <a:lnTo>
                      <a:pt x="40" y="324"/>
                    </a:lnTo>
                    <a:lnTo>
                      <a:pt x="39" y="324"/>
                    </a:lnTo>
                    <a:lnTo>
                      <a:pt x="40" y="341"/>
                    </a:lnTo>
                    <a:lnTo>
                      <a:pt x="40" y="378"/>
                    </a:lnTo>
                    <a:lnTo>
                      <a:pt x="39" y="388"/>
                    </a:lnTo>
                    <a:lnTo>
                      <a:pt x="39" y="397"/>
                    </a:lnTo>
                    <a:lnTo>
                      <a:pt x="37" y="406"/>
                    </a:lnTo>
                    <a:lnTo>
                      <a:pt x="37" y="408"/>
                    </a:lnTo>
                    <a:lnTo>
                      <a:pt x="39" y="409"/>
                    </a:lnTo>
                    <a:lnTo>
                      <a:pt x="40" y="409"/>
                    </a:lnTo>
                    <a:lnTo>
                      <a:pt x="40" y="453"/>
                    </a:lnTo>
                    <a:lnTo>
                      <a:pt x="39" y="457"/>
                    </a:lnTo>
                    <a:lnTo>
                      <a:pt x="39" y="462"/>
                    </a:lnTo>
                    <a:lnTo>
                      <a:pt x="70" y="462"/>
                    </a:lnTo>
                    <a:lnTo>
                      <a:pt x="88" y="464"/>
                    </a:lnTo>
                    <a:lnTo>
                      <a:pt x="107" y="464"/>
                    </a:lnTo>
                    <a:lnTo>
                      <a:pt x="119" y="465"/>
                    </a:lnTo>
                    <a:lnTo>
                      <a:pt x="118" y="464"/>
                    </a:lnTo>
                    <a:lnTo>
                      <a:pt x="121" y="464"/>
                    </a:lnTo>
                    <a:lnTo>
                      <a:pt x="121" y="467"/>
                    </a:lnTo>
                    <a:lnTo>
                      <a:pt x="126" y="465"/>
                    </a:lnTo>
                    <a:lnTo>
                      <a:pt x="130" y="465"/>
                    </a:lnTo>
                    <a:lnTo>
                      <a:pt x="127" y="464"/>
                    </a:lnTo>
                    <a:lnTo>
                      <a:pt x="155" y="465"/>
                    </a:lnTo>
                    <a:lnTo>
                      <a:pt x="180" y="467"/>
                    </a:lnTo>
                    <a:lnTo>
                      <a:pt x="180" y="465"/>
                    </a:lnTo>
                    <a:lnTo>
                      <a:pt x="198" y="468"/>
                    </a:lnTo>
                    <a:lnTo>
                      <a:pt x="206" y="468"/>
                    </a:lnTo>
                    <a:lnTo>
                      <a:pt x="205" y="470"/>
                    </a:lnTo>
                    <a:lnTo>
                      <a:pt x="222" y="470"/>
                    </a:lnTo>
                    <a:lnTo>
                      <a:pt x="236" y="473"/>
                    </a:lnTo>
                    <a:lnTo>
                      <a:pt x="253" y="476"/>
                    </a:lnTo>
                    <a:lnTo>
                      <a:pt x="251" y="476"/>
                    </a:lnTo>
                    <a:lnTo>
                      <a:pt x="250" y="478"/>
                    </a:lnTo>
                    <a:lnTo>
                      <a:pt x="256" y="478"/>
                    </a:lnTo>
                    <a:lnTo>
                      <a:pt x="254" y="479"/>
                    </a:lnTo>
                    <a:lnTo>
                      <a:pt x="257" y="479"/>
                    </a:lnTo>
                    <a:lnTo>
                      <a:pt x="259" y="478"/>
                    </a:lnTo>
                    <a:lnTo>
                      <a:pt x="265" y="478"/>
                    </a:lnTo>
                    <a:lnTo>
                      <a:pt x="267" y="479"/>
                    </a:lnTo>
                    <a:lnTo>
                      <a:pt x="287" y="479"/>
                    </a:lnTo>
                    <a:lnTo>
                      <a:pt x="287" y="481"/>
                    </a:lnTo>
                    <a:lnTo>
                      <a:pt x="288" y="482"/>
                    </a:lnTo>
                    <a:lnTo>
                      <a:pt x="290" y="482"/>
                    </a:lnTo>
                    <a:lnTo>
                      <a:pt x="293" y="481"/>
                    </a:lnTo>
                    <a:lnTo>
                      <a:pt x="294" y="481"/>
                    </a:lnTo>
                    <a:lnTo>
                      <a:pt x="296" y="482"/>
                    </a:lnTo>
                    <a:lnTo>
                      <a:pt x="302" y="481"/>
                    </a:lnTo>
                    <a:lnTo>
                      <a:pt x="302" y="482"/>
                    </a:lnTo>
                    <a:lnTo>
                      <a:pt x="305" y="482"/>
                    </a:lnTo>
                    <a:lnTo>
                      <a:pt x="305" y="484"/>
                    </a:lnTo>
                    <a:lnTo>
                      <a:pt x="308" y="485"/>
                    </a:lnTo>
                    <a:lnTo>
                      <a:pt x="308" y="487"/>
                    </a:lnTo>
                    <a:lnTo>
                      <a:pt x="318" y="487"/>
                    </a:lnTo>
                    <a:lnTo>
                      <a:pt x="319" y="485"/>
                    </a:lnTo>
                    <a:lnTo>
                      <a:pt x="321" y="485"/>
                    </a:lnTo>
                    <a:lnTo>
                      <a:pt x="322" y="487"/>
                    </a:lnTo>
                    <a:lnTo>
                      <a:pt x="325" y="487"/>
                    </a:lnTo>
                    <a:lnTo>
                      <a:pt x="327" y="484"/>
                    </a:lnTo>
                    <a:lnTo>
                      <a:pt x="329" y="484"/>
                    </a:lnTo>
                    <a:lnTo>
                      <a:pt x="329" y="485"/>
                    </a:lnTo>
                    <a:lnTo>
                      <a:pt x="327" y="485"/>
                    </a:lnTo>
                    <a:lnTo>
                      <a:pt x="329" y="487"/>
                    </a:lnTo>
                    <a:lnTo>
                      <a:pt x="330" y="487"/>
                    </a:lnTo>
                    <a:lnTo>
                      <a:pt x="329" y="488"/>
                    </a:lnTo>
                    <a:lnTo>
                      <a:pt x="330" y="490"/>
                    </a:lnTo>
                    <a:lnTo>
                      <a:pt x="325" y="490"/>
                    </a:lnTo>
                    <a:lnTo>
                      <a:pt x="324" y="492"/>
                    </a:lnTo>
                    <a:lnTo>
                      <a:pt x="322" y="492"/>
                    </a:lnTo>
                    <a:lnTo>
                      <a:pt x="321" y="493"/>
                    </a:lnTo>
                    <a:lnTo>
                      <a:pt x="319" y="493"/>
                    </a:lnTo>
                    <a:lnTo>
                      <a:pt x="298" y="498"/>
                    </a:lnTo>
                    <a:lnTo>
                      <a:pt x="268" y="499"/>
                    </a:lnTo>
                    <a:lnTo>
                      <a:pt x="234" y="501"/>
                    </a:lnTo>
                    <a:lnTo>
                      <a:pt x="197" y="502"/>
                    </a:lnTo>
                    <a:lnTo>
                      <a:pt x="74" y="502"/>
                    </a:lnTo>
                    <a:lnTo>
                      <a:pt x="53" y="501"/>
                    </a:lnTo>
                    <a:lnTo>
                      <a:pt x="29" y="501"/>
                    </a:lnTo>
                    <a:lnTo>
                      <a:pt x="26" y="499"/>
                    </a:lnTo>
                    <a:lnTo>
                      <a:pt x="19" y="499"/>
                    </a:lnTo>
                    <a:lnTo>
                      <a:pt x="17" y="501"/>
                    </a:lnTo>
                    <a:lnTo>
                      <a:pt x="17" y="499"/>
                    </a:lnTo>
                    <a:lnTo>
                      <a:pt x="16" y="499"/>
                    </a:lnTo>
                    <a:lnTo>
                      <a:pt x="14" y="498"/>
                    </a:lnTo>
                    <a:lnTo>
                      <a:pt x="3" y="498"/>
                    </a:lnTo>
                    <a:lnTo>
                      <a:pt x="3" y="493"/>
                    </a:lnTo>
                    <a:lnTo>
                      <a:pt x="2" y="488"/>
                    </a:lnTo>
                    <a:lnTo>
                      <a:pt x="2" y="479"/>
                    </a:lnTo>
                    <a:lnTo>
                      <a:pt x="3" y="479"/>
                    </a:lnTo>
                    <a:lnTo>
                      <a:pt x="3" y="470"/>
                    </a:lnTo>
                    <a:lnTo>
                      <a:pt x="2" y="467"/>
                    </a:lnTo>
                    <a:lnTo>
                      <a:pt x="2" y="459"/>
                    </a:lnTo>
                    <a:lnTo>
                      <a:pt x="3" y="454"/>
                    </a:lnTo>
                    <a:lnTo>
                      <a:pt x="3" y="445"/>
                    </a:lnTo>
                    <a:lnTo>
                      <a:pt x="2" y="443"/>
                    </a:lnTo>
                    <a:lnTo>
                      <a:pt x="2" y="406"/>
                    </a:lnTo>
                    <a:lnTo>
                      <a:pt x="0" y="391"/>
                    </a:lnTo>
                    <a:lnTo>
                      <a:pt x="2" y="388"/>
                    </a:lnTo>
                    <a:lnTo>
                      <a:pt x="2" y="380"/>
                    </a:lnTo>
                    <a:lnTo>
                      <a:pt x="3" y="375"/>
                    </a:lnTo>
                    <a:lnTo>
                      <a:pt x="3" y="371"/>
                    </a:lnTo>
                    <a:lnTo>
                      <a:pt x="2" y="366"/>
                    </a:lnTo>
                    <a:lnTo>
                      <a:pt x="3" y="366"/>
                    </a:lnTo>
                    <a:lnTo>
                      <a:pt x="3" y="363"/>
                    </a:lnTo>
                    <a:lnTo>
                      <a:pt x="5" y="360"/>
                    </a:lnTo>
                    <a:lnTo>
                      <a:pt x="3" y="360"/>
                    </a:lnTo>
                    <a:lnTo>
                      <a:pt x="3" y="353"/>
                    </a:lnTo>
                    <a:lnTo>
                      <a:pt x="5" y="353"/>
                    </a:lnTo>
                    <a:lnTo>
                      <a:pt x="3" y="347"/>
                    </a:lnTo>
                    <a:lnTo>
                      <a:pt x="3" y="343"/>
                    </a:lnTo>
                    <a:lnTo>
                      <a:pt x="2" y="336"/>
                    </a:lnTo>
                    <a:lnTo>
                      <a:pt x="2" y="326"/>
                    </a:lnTo>
                    <a:lnTo>
                      <a:pt x="3" y="326"/>
                    </a:lnTo>
                    <a:lnTo>
                      <a:pt x="3" y="324"/>
                    </a:lnTo>
                    <a:lnTo>
                      <a:pt x="5" y="322"/>
                    </a:lnTo>
                    <a:lnTo>
                      <a:pt x="5" y="321"/>
                    </a:lnTo>
                    <a:lnTo>
                      <a:pt x="3" y="318"/>
                    </a:lnTo>
                    <a:lnTo>
                      <a:pt x="3" y="270"/>
                    </a:lnTo>
                    <a:lnTo>
                      <a:pt x="2" y="277"/>
                    </a:lnTo>
                    <a:lnTo>
                      <a:pt x="2" y="268"/>
                    </a:lnTo>
                    <a:lnTo>
                      <a:pt x="3" y="268"/>
                    </a:lnTo>
                    <a:lnTo>
                      <a:pt x="2" y="253"/>
                    </a:lnTo>
                    <a:lnTo>
                      <a:pt x="2" y="239"/>
                    </a:lnTo>
                    <a:lnTo>
                      <a:pt x="3" y="217"/>
                    </a:lnTo>
                    <a:lnTo>
                      <a:pt x="3" y="195"/>
                    </a:lnTo>
                    <a:lnTo>
                      <a:pt x="5" y="175"/>
                    </a:lnTo>
                    <a:lnTo>
                      <a:pt x="2" y="173"/>
                    </a:lnTo>
                    <a:lnTo>
                      <a:pt x="3" y="173"/>
                    </a:lnTo>
                    <a:lnTo>
                      <a:pt x="3" y="172"/>
                    </a:lnTo>
                    <a:lnTo>
                      <a:pt x="5" y="170"/>
                    </a:lnTo>
                    <a:lnTo>
                      <a:pt x="5" y="167"/>
                    </a:lnTo>
                    <a:lnTo>
                      <a:pt x="3" y="166"/>
                    </a:lnTo>
                    <a:lnTo>
                      <a:pt x="2" y="166"/>
                    </a:lnTo>
                    <a:lnTo>
                      <a:pt x="3" y="161"/>
                    </a:lnTo>
                    <a:lnTo>
                      <a:pt x="2" y="161"/>
                    </a:lnTo>
                    <a:lnTo>
                      <a:pt x="2" y="156"/>
                    </a:lnTo>
                    <a:lnTo>
                      <a:pt x="3" y="153"/>
                    </a:lnTo>
                    <a:lnTo>
                      <a:pt x="3" y="149"/>
                    </a:lnTo>
                    <a:lnTo>
                      <a:pt x="2" y="147"/>
                    </a:lnTo>
                    <a:lnTo>
                      <a:pt x="3" y="146"/>
                    </a:lnTo>
                    <a:lnTo>
                      <a:pt x="3" y="136"/>
                    </a:lnTo>
                    <a:lnTo>
                      <a:pt x="5" y="136"/>
                    </a:lnTo>
                    <a:lnTo>
                      <a:pt x="5" y="133"/>
                    </a:lnTo>
                    <a:lnTo>
                      <a:pt x="3" y="133"/>
                    </a:lnTo>
                    <a:lnTo>
                      <a:pt x="3" y="132"/>
                    </a:lnTo>
                    <a:lnTo>
                      <a:pt x="2" y="130"/>
                    </a:lnTo>
                    <a:lnTo>
                      <a:pt x="2" y="125"/>
                    </a:lnTo>
                    <a:lnTo>
                      <a:pt x="3" y="122"/>
                    </a:lnTo>
                    <a:lnTo>
                      <a:pt x="3" y="118"/>
                    </a:lnTo>
                    <a:lnTo>
                      <a:pt x="5" y="119"/>
                    </a:lnTo>
                    <a:lnTo>
                      <a:pt x="5" y="111"/>
                    </a:lnTo>
                    <a:lnTo>
                      <a:pt x="3" y="108"/>
                    </a:lnTo>
                    <a:lnTo>
                      <a:pt x="3" y="107"/>
                    </a:lnTo>
                    <a:lnTo>
                      <a:pt x="5" y="108"/>
                    </a:lnTo>
                    <a:lnTo>
                      <a:pt x="5" y="102"/>
                    </a:lnTo>
                    <a:lnTo>
                      <a:pt x="3" y="100"/>
                    </a:lnTo>
                    <a:lnTo>
                      <a:pt x="3" y="85"/>
                    </a:lnTo>
                    <a:lnTo>
                      <a:pt x="5" y="85"/>
                    </a:lnTo>
                    <a:lnTo>
                      <a:pt x="3" y="83"/>
                    </a:lnTo>
                    <a:lnTo>
                      <a:pt x="3" y="80"/>
                    </a:lnTo>
                    <a:lnTo>
                      <a:pt x="2" y="77"/>
                    </a:lnTo>
                    <a:lnTo>
                      <a:pt x="2" y="76"/>
                    </a:lnTo>
                    <a:lnTo>
                      <a:pt x="3" y="74"/>
                    </a:lnTo>
                    <a:lnTo>
                      <a:pt x="3" y="71"/>
                    </a:lnTo>
                    <a:lnTo>
                      <a:pt x="2" y="66"/>
                    </a:lnTo>
                    <a:lnTo>
                      <a:pt x="3" y="65"/>
                    </a:lnTo>
                    <a:lnTo>
                      <a:pt x="3" y="59"/>
                    </a:lnTo>
                    <a:lnTo>
                      <a:pt x="2" y="62"/>
                    </a:lnTo>
                    <a:lnTo>
                      <a:pt x="2" y="54"/>
                    </a:lnTo>
                    <a:lnTo>
                      <a:pt x="3" y="54"/>
                    </a:lnTo>
                    <a:lnTo>
                      <a:pt x="3" y="3"/>
                    </a:lnTo>
                    <a:lnTo>
                      <a:pt x="9" y="1"/>
                    </a:lnTo>
                    <a:lnTo>
                      <a:pt x="16" y="1"/>
                    </a:lnTo>
                    <a:lnTo>
                      <a:pt x="2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nvGrpSpPr>
              <p:cNvPr id="42" name="Group 41">
                <a:extLst>
                  <a:ext uri="{FF2B5EF4-FFF2-40B4-BE49-F238E27FC236}">
                    <a16:creationId xmlns:a16="http://schemas.microsoft.com/office/drawing/2014/main" id="{B9827BCC-0FE1-4317-84AA-C01F824F846D}"/>
                  </a:ext>
                </a:extLst>
              </p:cNvPr>
              <p:cNvGrpSpPr/>
              <p:nvPr/>
            </p:nvGrpSpPr>
            <p:grpSpPr>
              <a:xfrm>
                <a:off x="2038350" y="1889126"/>
                <a:ext cx="287338" cy="2922587"/>
                <a:chOff x="2038350" y="1889126"/>
                <a:chExt cx="287338" cy="2922587"/>
              </a:xfrm>
            </p:grpSpPr>
            <p:sp>
              <p:nvSpPr>
                <p:cNvPr id="47" name="Freeform 105">
                  <a:extLst>
                    <a:ext uri="{FF2B5EF4-FFF2-40B4-BE49-F238E27FC236}">
                      <a16:creationId xmlns:a16="http://schemas.microsoft.com/office/drawing/2014/main" id="{5B390F47-5D24-4513-8D62-B28D64ACFE78}"/>
                    </a:ext>
                  </a:extLst>
                </p:cNvPr>
                <p:cNvSpPr>
                  <a:spLocks noEditPoints="1"/>
                </p:cNvSpPr>
                <p:nvPr/>
              </p:nvSpPr>
              <p:spPr bwMode="auto">
                <a:xfrm>
                  <a:off x="2143125" y="2090738"/>
                  <a:ext cx="69850" cy="2720975"/>
                </a:xfrm>
                <a:custGeom>
                  <a:avLst/>
                  <a:gdLst/>
                  <a:ahLst/>
                  <a:cxnLst>
                    <a:cxn ang="0">
                      <a:pos x="27" y="1586"/>
                    </a:cxn>
                    <a:cxn ang="0">
                      <a:pos x="11" y="1544"/>
                    </a:cxn>
                    <a:cxn ang="0">
                      <a:pos x="8" y="1122"/>
                    </a:cxn>
                    <a:cxn ang="0">
                      <a:pos x="8" y="1085"/>
                    </a:cxn>
                    <a:cxn ang="0">
                      <a:pos x="28" y="2"/>
                    </a:cxn>
                    <a:cxn ang="0">
                      <a:pos x="42" y="87"/>
                    </a:cxn>
                    <a:cxn ang="0">
                      <a:pos x="42" y="370"/>
                    </a:cxn>
                    <a:cxn ang="0">
                      <a:pos x="39" y="475"/>
                    </a:cxn>
                    <a:cxn ang="0">
                      <a:pos x="41" y="526"/>
                    </a:cxn>
                    <a:cxn ang="0">
                      <a:pos x="41" y="663"/>
                    </a:cxn>
                    <a:cxn ang="0">
                      <a:pos x="39" y="714"/>
                    </a:cxn>
                    <a:cxn ang="0">
                      <a:pos x="39" y="761"/>
                    </a:cxn>
                    <a:cxn ang="0">
                      <a:pos x="41" y="804"/>
                    </a:cxn>
                    <a:cxn ang="0">
                      <a:pos x="39" y="956"/>
                    </a:cxn>
                    <a:cxn ang="0">
                      <a:pos x="39" y="1018"/>
                    </a:cxn>
                    <a:cxn ang="0">
                      <a:pos x="39" y="1108"/>
                    </a:cxn>
                    <a:cxn ang="0">
                      <a:pos x="36" y="1161"/>
                    </a:cxn>
                    <a:cxn ang="0">
                      <a:pos x="36" y="1211"/>
                    </a:cxn>
                    <a:cxn ang="0">
                      <a:pos x="37" y="1271"/>
                    </a:cxn>
                    <a:cxn ang="0">
                      <a:pos x="34" y="1338"/>
                    </a:cxn>
                    <a:cxn ang="0">
                      <a:pos x="34" y="1361"/>
                    </a:cxn>
                    <a:cxn ang="0">
                      <a:pos x="33" y="1405"/>
                    </a:cxn>
                    <a:cxn ang="0">
                      <a:pos x="30" y="1454"/>
                    </a:cxn>
                    <a:cxn ang="0">
                      <a:pos x="30" y="1504"/>
                    </a:cxn>
                    <a:cxn ang="0">
                      <a:pos x="28" y="1554"/>
                    </a:cxn>
                    <a:cxn ang="0">
                      <a:pos x="25" y="1594"/>
                    </a:cxn>
                    <a:cxn ang="0">
                      <a:pos x="23" y="1634"/>
                    </a:cxn>
                    <a:cxn ang="0">
                      <a:pos x="22" y="1678"/>
                    </a:cxn>
                    <a:cxn ang="0">
                      <a:pos x="16" y="1692"/>
                    </a:cxn>
                    <a:cxn ang="0">
                      <a:pos x="11" y="1706"/>
                    </a:cxn>
                    <a:cxn ang="0">
                      <a:pos x="11" y="1673"/>
                    </a:cxn>
                    <a:cxn ang="0">
                      <a:pos x="14" y="1662"/>
                    </a:cxn>
                    <a:cxn ang="0">
                      <a:pos x="16" y="1607"/>
                    </a:cxn>
                    <a:cxn ang="0">
                      <a:pos x="10" y="1585"/>
                    </a:cxn>
                    <a:cxn ang="0">
                      <a:pos x="17" y="1566"/>
                    </a:cxn>
                    <a:cxn ang="0">
                      <a:pos x="11" y="1551"/>
                    </a:cxn>
                    <a:cxn ang="0">
                      <a:pos x="19" y="1535"/>
                    </a:cxn>
                    <a:cxn ang="0">
                      <a:pos x="11" y="1513"/>
                    </a:cxn>
                    <a:cxn ang="0">
                      <a:pos x="13" y="1476"/>
                    </a:cxn>
                    <a:cxn ang="0">
                      <a:pos x="16" y="1436"/>
                    </a:cxn>
                    <a:cxn ang="0">
                      <a:pos x="14" y="1394"/>
                    </a:cxn>
                    <a:cxn ang="0">
                      <a:pos x="13" y="1368"/>
                    </a:cxn>
                    <a:cxn ang="0">
                      <a:pos x="10" y="1344"/>
                    </a:cxn>
                    <a:cxn ang="0">
                      <a:pos x="11" y="1326"/>
                    </a:cxn>
                    <a:cxn ang="0">
                      <a:pos x="13" y="1293"/>
                    </a:cxn>
                    <a:cxn ang="0">
                      <a:pos x="10" y="1239"/>
                    </a:cxn>
                    <a:cxn ang="0">
                      <a:pos x="8" y="1197"/>
                    </a:cxn>
                    <a:cxn ang="0">
                      <a:pos x="13" y="1170"/>
                    </a:cxn>
                    <a:cxn ang="0">
                      <a:pos x="13" y="1141"/>
                    </a:cxn>
                    <a:cxn ang="0">
                      <a:pos x="10" y="1084"/>
                    </a:cxn>
                    <a:cxn ang="0">
                      <a:pos x="10" y="1057"/>
                    </a:cxn>
                    <a:cxn ang="0">
                      <a:pos x="5" y="1021"/>
                    </a:cxn>
                    <a:cxn ang="0">
                      <a:pos x="2" y="944"/>
                    </a:cxn>
                    <a:cxn ang="0">
                      <a:pos x="3" y="814"/>
                    </a:cxn>
                    <a:cxn ang="0">
                      <a:pos x="3" y="776"/>
                    </a:cxn>
                    <a:cxn ang="0">
                      <a:pos x="2" y="689"/>
                    </a:cxn>
                    <a:cxn ang="0">
                      <a:pos x="2" y="618"/>
                    </a:cxn>
                    <a:cxn ang="0">
                      <a:pos x="5" y="550"/>
                    </a:cxn>
                    <a:cxn ang="0">
                      <a:pos x="2" y="500"/>
                    </a:cxn>
                    <a:cxn ang="0">
                      <a:pos x="8" y="227"/>
                    </a:cxn>
                    <a:cxn ang="0">
                      <a:pos x="14" y="106"/>
                    </a:cxn>
                    <a:cxn ang="0">
                      <a:pos x="22" y="48"/>
                    </a:cxn>
                    <a:cxn ang="0">
                      <a:pos x="27" y="10"/>
                    </a:cxn>
                  </a:cxnLst>
                  <a:rect l="0" t="0" r="r" b="b"/>
                  <a:pathLst>
                    <a:path w="44" h="1714">
                      <a:moveTo>
                        <a:pt x="19" y="1662"/>
                      </a:moveTo>
                      <a:lnTo>
                        <a:pt x="20" y="1662"/>
                      </a:lnTo>
                      <a:lnTo>
                        <a:pt x="20" y="1664"/>
                      </a:lnTo>
                      <a:lnTo>
                        <a:pt x="19" y="1662"/>
                      </a:lnTo>
                      <a:close/>
                      <a:moveTo>
                        <a:pt x="23" y="1652"/>
                      </a:moveTo>
                      <a:lnTo>
                        <a:pt x="23" y="1653"/>
                      </a:lnTo>
                      <a:lnTo>
                        <a:pt x="23" y="1652"/>
                      </a:lnTo>
                      <a:close/>
                      <a:moveTo>
                        <a:pt x="27" y="1586"/>
                      </a:moveTo>
                      <a:lnTo>
                        <a:pt x="28" y="1591"/>
                      </a:lnTo>
                      <a:lnTo>
                        <a:pt x="27" y="1588"/>
                      </a:lnTo>
                      <a:lnTo>
                        <a:pt x="27" y="1586"/>
                      </a:lnTo>
                      <a:close/>
                      <a:moveTo>
                        <a:pt x="14" y="1574"/>
                      </a:moveTo>
                      <a:lnTo>
                        <a:pt x="14" y="1575"/>
                      </a:lnTo>
                      <a:lnTo>
                        <a:pt x="13" y="1575"/>
                      </a:lnTo>
                      <a:lnTo>
                        <a:pt x="14" y="1574"/>
                      </a:lnTo>
                      <a:close/>
                      <a:moveTo>
                        <a:pt x="14" y="1571"/>
                      </a:moveTo>
                      <a:lnTo>
                        <a:pt x="16" y="1571"/>
                      </a:lnTo>
                      <a:lnTo>
                        <a:pt x="16" y="1572"/>
                      </a:lnTo>
                      <a:lnTo>
                        <a:pt x="14" y="1574"/>
                      </a:lnTo>
                      <a:lnTo>
                        <a:pt x="14" y="1571"/>
                      </a:lnTo>
                      <a:close/>
                      <a:moveTo>
                        <a:pt x="10" y="1543"/>
                      </a:moveTo>
                      <a:lnTo>
                        <a:pt x="11" y="1544"/>
                      </a:lnTo>
                      <a:lnTo>
                        <a:pt x="11" y="1546"/>
                      </a:lnTo>
                      <a:lnTo>
                        <a:pt x="10" y="1546"/>
                      </a:lnTo>
                      <a:lnTo>
                        <a:pt x="10" y="1543"/>
                      </a:lnTo>
                      <a:close/>
                      <a:moveTo>
                        <a:pt x="8" y="1229"/>
                      </a:moveTo>
                      <a:lnTo>
                        <a:pt x="8" y="1231"/>
                      </a:lnTo>
                      <a:lnTo>
                        <a:pt x="8" y="1229"/>
                      </a:lnTo>
                      <a:close/>
                      <a:moveTo>
                        <a:pt x="36" y="1191"/>
                      </a:moveTo>
                      <a:lnTo>
                        <a:pt x="37" y="1192"/>
                      </a:lnTo>
                      <a:lnTo>
                        <a:pt x="37" y="1195"/>
                      </a:lnTo>
                      <a:lnTo>
                        <a:pt x="36" y="1191"/>
                      </a:lnTo>
                      <a:close/>
                      <a:moveTo>
                        <a:pt x="8" y="1122"/>
                      </a:moveTo>
                      <a:lnTo>
                        <a:pt x="10" y="1125"/>
                      </a:lnTo>
                      <a:lnTo>
                        <a:pt x="10" y="1127"/>
                      </a:lnTo>
                      <a:lnTo>
                        <a:pt x="13" y="1130"/>
                      </a:lnTo>
                      <a:lnTo>
                        <a:pt x="13" y="1133"/>
                      </a:lnTo>
                      <a:lnTo>
                        <a:pt x="10" y="1133"/>
                      </a:lnTo>
                      <a:lnTo>
                        <a:pt x="10" y="1129"/>
                      </a:lnTo>
                      <a:lnTo>
                        <a:pt x="8" y="1129"/>
                      </a:lnTo>
                      <a:lnTo>
                        <a:pt x="8" y="1122"/>
                      </a:lnTo>
                      <a:close/>
                      <a:moveTo>
                        <a:pt x="6" y="1084"/>
                      </a:moveTo>
                      <a:lnTo>
                        <a:pt x="8" y="1084"/>
                      </a:lnTo>
                      <a:lnTo>
                        <a:pt x="8" y="1085"/>
                      </a:lnTo>
                      <a:lnTo>
                        <a:pt x="6" y="1084"/>
                      </a:lnTo>
                      <a:close/>
                      <a:moveTo>
                        <a:pt x="42" y="511"/>
                      </a:moveTo>
                      <a:lnTo>
                        <a:pt x="42" y="512"/>
                      </a:lnTo>
                      <a:lnTo>
                        <a:pt x="42" y="511"/>
                      </a:lnTo>
                      <a:close/>
                      <a:moveTo>
                        <a:pt x="6" y="233"/>
                      </a:moveTo>
                      <a:lnTo>
                        <a:pt x="8" y="235"/>
                      </a:lnTo>
                      <a:lnTo>
                        <a:pt x="6" y="235"/>
                      </a:lnTo>
                      <a:lnTo>
                        <a:pt x="6" y="233"/>
                      </a:lnTo>
                      <a:close/>
                      <a:moveTo>
                        <a:pt x="27" y="0"/>
                      </a:moveTo>
                      <a:lnTo>
                        <a:pt x="27" y="3"/>
                      </a:lnTo>
                      <a:lnTo>
                        <a:pt x="28" y="2"/>
                      </a:lnTo>
                      <a:lnTo>
                        <a:pt x="30" y="2"/>
                      </a:lnTo>
                      <a:lnTo>
                        <a:pt x="30" y="3"/>
                      </a:lnTo>
                      <a:lnTo>
                        <a:pt x="31" y="2"/>
                      </a:lnTo>
                      <a:lnTo>
                        <a:pt x="31" y="7"/>
                      </a:lnTo>
                      <a:lnTo>
                        <a:pt x="33" y="8"/>
                      </a:lnTo>
                      <a:lnTo>
                        <a:pt x="33" y="10"/>
                      </a:lnTo>
                      <a:lnTo>
                        <a:pt x="34" y="11"/>
                      </a:lnTo>
                      <a:lnTo>
                        <a:pt x="34" y="13"/>
                      </a:lnTo>
                      <a:lnTo>
                        <a:pt x="37" y="31"/>
                      </a:lnTo>
                      <a:lnTo>
                        <a:pt x="39" y="58"/>
                      </a:lnTo>
                      <a:lnTo>
                        <a:pt x="42" y="87"/>
                      </a:lnTo>
                      <a:lnTo>
                        <a:pt x="42" y="121"/>
                      </a:lnTo>
                      <a:lnTo>
                        <a:pt x="44" y="157"/>
                      </a:lnTo>
                      <a:lnTo>
                        <a:pt x="44" y="259"/>
                      </a:lnTo>
                      <a:lnTo>
                        <a:pt x="42" y="286"/>
                      </a:lnTo>
                      <a:lnTo>
                        <a:pt x="42" y="329"/>
                      </a:lnTo>
                      <a:lnTo>
                        <a:pt x="41" y="331"/>
                      </a:lnTo>
                      <a:lnTo>
                        <a:pt x="41" y="336"/>
                      </a:lnTo>
                      <a:lnTo>
                        <a:pt x="42" y="336"/>
                      </a:lnTo>
                      <a:lnTo>
                        <a:pt x="41" y="337"/>
                      </a:lnTo>
                      <a:lnTo>
                        <a:pt x="41" y="367"/>
                      </a:lnTo>
                      <a:lnTo>
                        <a:pt x="42" y="370"/>
                      </a:lnTo>
                      <a:lnTo>
                        <a:pt x="41" y="374"/>
                      </a:lnTo>
                      <a:lnTo>
                        <a:pt x="41" y="384"/>
                      </a:lnTo>
                      <a:lnTo>
                        <a:pt x="42" y="387"/>
                      </a:lnTo>
                      <a:lnTo>
                        <a:pt x="41" y="407"/>
                      </a:lnTo>
                      <a:lnTo>
                        <a:pt x="41" y="427"/>
                      </a:lnTo>
                      <a:lnTo>
                        <a:pt x="42" y="446"/>
                      </a:lnTo>
                      <a:lnTo>
                        <a:pt x="41" y="447"/>
                      </a:lnTo>
                      <a:lnTo>
                        <a:pt x="41" y="467"/>
                      </a:lnTo>
                      <a:lnTo>
                        <a:pt x="39" y="467"/>
                      </a:lnTo>
                      <a:lnTo>
                        <a:pt x="41" y="472"/>
                      </a:lnTo>
                      <a:lnTo>
                        <a:pt x="39" y="475"/>
                      </a:lnTo>
                      <a:lnTo>
                        <a:pt x="39" y="480"/>
                      </a:lnTo>
                      <a:lnTo>
                        <a:pt x="41" y="480"/>
                      </a:lnTo>
                      <a:lnTo>
                        <a:pt x="41" y="486"/>
                      </a:lnTo>
                      <a:lnTo>
                        <a:pt x="39" y="486"/>
                      </a:lnTo>
                      <a:lnTo>
                        <a:pt x="42" y="511"/>
                      </a:lnTo>
                      <a:lnTo>
                        <a:pt x="41" y="511"/>
                      </a:lnTo>
                      <a:lnTo>
                        <a:pt x="42" y="514"/>
                      </a:lnTo>
                      <a:lnTo>
                        <a:pt x="42" y="517"/>
                      </a:lnTo>
                      <a:lnTo>
                        <a:pt x="39" y="520"/>
                      </a:lnTo>
                      <a:lnTo>
                        <a:pt x="39" y="523"/>
                      </a:lnTo>
                      <a:lnTo>
                        <a:pt x="41" y="526"/>
                      </a:lnTo>
                      <a:lnTo>
                        <a:pt x="41" y="550"/>
                      </a:lnTo>
                      <a:lnTo>
                        <a:pt x="39" y="573"/>
                      </a:lnTo>
                      <a:lnTo>
                        <a:pt x="39" y="575"/>
                      </a:lnTo>
                      <a:lnTo>
                        <a:pt x="41" y="576"/>
                      </a:lnTo>
                      <a:lnTo>
                        <a:pt x="41" y="579"/>
                      </a:lnTo>
                      <a:lnTo>
                        <a:pt x="42" y="571"/>
                      </a:lnTo>
                      <a:lnTo>
                        <a:pt x="41" y="582"/>
                      </a:lnTo>
                      <a:lnTo>
                        <a:pt x="41" y="599"/>
                      </a:lnTo>
                      <a:lnTo>
                        <a:pt x="42" y="615"/>
                      </a:lnTo>
                      <a:lnTo>
                        <a:pt x="41" y="638"/>
                      </a:lnTo>
                      <a:lnTo>
                        <a:pt x="41" y="663"/>
                      </a:lnTo>
                      <a:lnTo>
                        <a:pt x="39" y="685"/>
                      </a:lnTo>
                      <a:lnTo>
                        <a:pt x="41" y="686"/>
                      </a:lnTo>
                      <a:lnTo>
                        <a:pt x="41" y="688"/>
                      </a:lnTo>
                      <a:lnTo>
                        <a:pt x="39" y="688"/>
                      </a:lnTo>
                      <a:lnTo>
                        <a:pt x="39" y="694"/>
                      </a:lnTo>
                      <a:lnTo>
                        <a:pt x="41" y="696"/>
                      </a:lnTo>
                      <a:lnTo>
                        <a:pt x="39" y="700"/>
                      </a:lnTo>
                      <a:lnTo>
                        <a:pt x="41" y="702"/>
                      </a:lnTo>
                      <a:lnTo>
                        <a:pt x="41" y="705"/>
                      </a:lnTo>
                      <a:lnTo>
                        <a:pt x="39" y="708"/>
                      </a:lnTo>
                      <a:lnTo>
                        <a:pt x="39" y="714"/>
                      </a:lnTo>
                      <a:lnTo>
                        <a:pt x="41" y="716"/>
                      </a:lnTo>
                      <a:lnTo>
                        <a:pt x="41" y="728"/>
                      </a:lnTo>
                      <a:lnTo>
                        <a:pt x="39" y="728"/>
                      </a:lnTo>
                      <a:lnTo>
                        <a:pt x="39" y="731"/>
                      </a:lnTo>
                      <a:lnTo>
                        <a:pt x="41" y="731"/>
                      </a:lnTo>
                      <a:lnTo>
                        <a:pt x="41" y="741"/>
                      </a:lnTo>
                      <a:lnTo>
                        <a:pt x="39" y="742"/>
                      </a:lnTo>
                      <a:lnTo>
                        <a:pt x="39" y="758"/>
                      </a:lnTo>
                      <a:lnTo>
                        <a:pt x="41" y="758"/>
                      </a:lnTo>
                      <a:lnTo>
                        <a:pt x="41" y="759"/>
                      </a:lnTo>
                      <a:lnTo>
                        <a:pt x="39" y="761"/>
                      </a:lnTo>
                      <a:lnTo>
                        <a:pt x="39" y="765"/>
                      </a:lnTo>
                      <a:lnTo>
                        <a:pt x="41" y="767"/>
                      </a:lnTo>
                      <a:lnTo>
                        <a:pt x="41" y="781"/>
                      </a:lnTo>
                      <a:lnTo>
                        <a:pt x="39" y="782"/>
                      </a:lnTo>
                      <a:lnTo>
                        <a:pt x="39" y="784"/>
                      </a:lnTo>
                      <a:lnTo>
                        <a:pt x="41" y="787"/>
                      </a:lnTo>
                      <a:lnTo>
                        <a:pt x="41" y="795"/>
                      </a:lnTo>
                      <a:lnTo>
                        <a:pt x="39" y="798"/>
                      </a:lnTo>
                      <a:lnTo>
                        <a:pt x="41" y="798"/>
                      </a:lnTo>
                      <a:lnTo>
                        <a:pt x="39" y="800"/>
                      </a:lnTo>
                      <a:lnTo>
                        <a:pt x="41" y="804"/>
                      </a:lnTo>
                      <a:lnTo>
                        <a:pt x="41" y="820"/>
                      </a:lnTo>
                      <a:lnTo>
                        <a:pt x="39" y="837"/>
                      </a:lnTo>
                      <a:lnTo>
                        <a:pt x="41" y="854"/>
                      </a:lnTo>
                      <a:lnTo>
                        <a:pt x="41" y="863"/>
                      </a:lnTo>
                      <a:lnTo>
                        <a:pt x="42" y="868"/>
                      </a:lnTo>
                      <a:lnTo>
                        <a:pt x="42" y="890"/>
                      </a:lnTo>
                      <a:lnTo>
                        <a:pt x="41" y="913"/>
                      </a:lnTo>
                      <a:lnTo>
                        <a:pt x="42" y="916"/>
                      </a:lnTo>
                      <a:lnTo>
                        <a:pt x="41" y="916"/>
                      </a:lnTo>
                      <a:lnTo>
                        <a:pt x="41" y="936"/>
                      </a:lnTo>
                      <a:lnTo>
                        <a:pt x="39" y="956"/>
                      </a:lnTo>
                      <a:lnTo>
                        <a:pt x="39" y="976"/>
                      </a:lnTo>
                      <a:lnTo>
                        <a:pt x="41" y="987"/>
                      </a:lnTo>
                      <a:lnTo>
                        <a:pt x="39" y="989"/>
                      </a:lnTo>
                      <a:lnTo>
                        <a:pt x="39" y="997"/>
                      </a:lnTo>
                      <a:lnTo>
                        <a:pt x="41" y="1000"/>
                      </a:lnTo>
                      <a:lnTo>
                        <a:pt x="41" y="1011"/>
                      </a:lnTo>
                      <a:lnTo>
                        <a:pt x="39" y="1009"/>
                      </a:lnTo>
                      <a:lnTo>
                        <a:pt x="39" y="1014"/>
                      </a:lnTo>
                      <a:lnTo>
                        <a:pt x="41" y="1017"/>
                      </a:lnTo>
                      <a:lnTo>
                        <a:pt x="41" y="1018"/>
                      </a:lnTo>
                      <a:lnTo>
                        <a:pt x="39" y="1018"/>
                      </a:lnTo>
                      <a:lnTo>
                        <a:pt x="39" y="1025"/>
                      </a:lnTo>
                      <a:lnTo>
                        <a:pt x="41" y="1028"/>
                      </a:lnTo>
                      <a:lnTo>
                        <a:pt x="41" y="1032"/>
                      </a:lnTo>
                      <a:lnTo>
                        <a:pt x="39" y="1032"/>
                      </a:lnTo>
                      <a:lnTo>
                        <a:pt x="39" y="1040"/>
                      </a:lnTo>
                      <a:lnTo>
                        <a:pt x="41" y="1042"/>
                      </a:lnTo>
                      <a:lnTo>
                        <a:pt x="41" y="1054"/>
                      </a:lnTo>
                      <a:lnTo>
                        <a:pt x="39" y="1053"/>
                      </a:lnTo>
                      <a:lnTo>
                        <a:pt x="39" y="1099"/>
                      </a:lnTo>
                      <a:lnTo>
                        <a:pt x="41" y="1110"/>
                      </a:lnTo>
                      <a:lnTo>
                        <a:pt x="39" y="1108"/>
                      </a:lnTo>
                      <a:lnTo>
                        <a:pt x="39" y="1121"/>
                      </a:lnTo>
                      <a:lnTo>
                        <a:pt x="37" y="1129"/>
                      </a:lnTo>
                      <a:lnTo>
                        <a:pt x="37" y="1138"/>
                      </a:lnTo>
                      <a:lnTo>
                        <a:pt x="36" y="1136"/>
                      </a:lnTo>
                      <a:lnTo>
                        <a:pt x="36" y="1149"/>
                      </a:lnTo>
                      <a:lnTo>
                        <a:pt x="37" y="1150"/>
                      </a:lnTo>
                      <a:lnTo>
                        <a:pt x="37" y="1153"/>
                      </a:lnTo>
                      <a:lnTo>
                        <a:pt x="36" y="1150"/>
                      </a:lnTo>
                      <a:lnTo>
                        <a:pt x="37" y="1155"/>
                      </a:lnTo>
                      <a:lnTo>
                        <a:pt x="36" y="1153"/>
                      </a:lnTo>
                      <a:lnTo>
                        <a:pt x="36" y="1161"/>
                      </a:lnTo>
                      <a:lnTo>
                        <a:pt x="37" y="1160"/>
                      </a:lnTo>
                      <a:lnTo>
                        <a:pt x="37" y="1161"/>
                      </a:lnTo>
                      <a:lnTo>
                        <a:pt x="36" y="1163"/>
                      </a:lnTo>
                      <a:lnTo>
                        <a:pt x="36" y="1174"/>
                      </a:lnTo>
                      <a:lnTo>
                        <a:pt x="37" y="1188"/>
                      </a:lnTo>
                      <a:lnTo>
                        <a:pt x="36" y="1186"/>
                      </a:lnTo>
                      <a:lnTo>
                        <a:pt x="36" y="1200"/>
                      </a:lnTo>
                      <a:lnTo>
                        <a:pt x="37" y="1203"/>
                      </a:lnTo>
                      <a:lnTo>
                        <a:pt x="37" y="1205"/>
                      </a:lnTo>
                      <a:lnTo>
                        <a:pt x="36" y="1206"/>
                      </a:lnTo>
                      <a:lnTo>
                        <a:pt x="36" y="1211"/>
                      </a:lnTo>
                      <a:lnTo>
                        <a:pt x="37" y="1211"/>
                      </a:lnTo>
                      <a:lnTo>
                        <a:pt x="37" y="1223"/>
                      </a:lnTo>
                      <a:lnTo>
                        <a:pt x="36" y="1222"/>
                      </a:lnTo>
                      <a:lnTo>
                        <a:pt x="36" y="1225"/>
                      </a:lnTo>
                      <a:lnTo>
                        <a:pt x="34" y="1225"/>
                      </a:lnTo>
                      <a:lnTo>
                        <a:pt x="34" y="1242"/>
                      </a:lnTo>
                      <a:lnTo>
                        <a:pt x="36" y="1242"/>
                      </a:lnTo>
                      <a:lnTo>
                        <a:pt x="36" y="1262"/>
                      </a:lnTo>
                      <a:lnTo>
                        <a:pt x="34" y="1262"/>
                      </a:lnTo>
                      <a:lnTo>
                        <a:pt x="34" y="1268"/>
                      </a:lnTo>
                      <a:lnTo>
                        <a:pt x="37" y="1271"/>
                      </a:lnTo>
                      <a:lnTo>
                        <a:pt x="37" y="1274"/>
                      </a:lnTo>
                      <a:lnTo>
                        <a:pt x="36" y="1274"/>
                      </a:lnTo>
                      <a:lnTo>
                        <a:pt x="37" y="1279"/>
                      </a:lnTo>
                      <a:lnTo>
                        <a:pt x="36" y="1279"/>
                      </a:lnTo>
                      <a:lnTo>
                        <a:pt x="36" y="1295"/>
                      </a:lnTo>
                      <a:lnTo>
                        <a:pt x="34" y="1310"/>
                      </a:lnTo>
                      <a:lnTo>
                        <a:pt x="34" y="1324"/>
                      </a:lnTo>
                      <a:lnTo>
                        <a:pt x="37" y="1324"/>
                      </a:lnTo>
                      <a:lnTo>
                        <a:pt x="36" y="1327"/>
                      </a:lnTo>
                      <a:lnTo>
                        <a:pt x="36" y="1335"/>
                      </a:lnTo>
                      <a:lnTo>
                        <a:pt x="34" y="1338"/>
                      </a:lnTo>
                      <a:lnTo>
                        <a:pt x="34" y="1340"/>
                      </a:lnTo>
                      <a:lnTo>
                        <a:pt x="33" y="1341"/>
                      </a:lnTo>
                      <a:lnTo>
                        <a:pt x="36" y="1344"/>
                      </a:lnTo>
                      <a:lnTo>
                        <a:pt x="34" y="1344"/>
                      </a:lnTo>
                      <a:lnTo>
                        <a:pt x="34" y="1347"/>
                      </a:lnTo>
                      <a:lnTo>
                        <a:pt x="33" y="1347"/>
                      </a:lnTo>
                      <a:lnTo>
                        <a:pt x="34" y="1350"/>
                      </a:lnTo>
                      <a:lnTo>
                        <a:pt x="34" y="1352"/>
                      </a:lnTo>
                      <a:lnTo>
                        <a:pt x="33" y="1355"/>
                      </a:lnTo>
                      <a:lnTo>
                        <a:pt x="33" y="1358"/>
                      </a:lnTo>
                      <a:lnTo>
                        <a:pt x="34" y="1361"/>
                      </a:lnTo>
                      <a:lnTo>
                        <a:pt x="33" y="1360"/>
                      </a:lnTo>
                      <a:lnTo>
                        <a:pt x="33" y="1378"/>
                      </a:lnTo>
                      <a:lnTo>
                        <a:pt x="31" y="1377"/>
                      </a:lnTo>
                      <a:lnTo>
                        <a:pt x="31" y="1386"/>
                      </a:lnTo>
                      <a:lnTo>
                        <a:pt x="33" y="1383"/>
                      </a:lnTo>
                      <a:lnTo>
                        <a:pt x="31" y="1388"/>
                      </a:lnTo>
                      <a:lnTo>
                        <a:pt x="33" y="1392"/>
                      </a:lnTo>
                      <a:lnTo>
                        <a:pt x="31" y="1391"/>
                      </a:lnTo>
                      <a:lnTo>
                        <a:pt x="31" y="1399"/>
                      </a:lnTo>
                      <a:lnTo>
                        <a:pt x="33" y="1399"/>
                      </a:lnTo>
                      <a:lnTo>
                        <a:pt x="33" y="1405"/>
                      </a:lnTo>
                      <a:lnTo>
                        <a:pt x="31" y="1403"/>
                      </a:lnTo>
                      <a:lnTo>
                        <a:pt x="31" y="1419"/>
                      </a:lnTo>
                      <a:lnTo>
                        <a:pt x="30" y="1419"/>
                      </a:lnTo>
                      <a:lnTo>
                        <a:pt x="30" y="1422"/>
                      </a:lnTo>
                      <a:lnTo>
                        <a:pt x="31" y="1423"/>
                      </a:lnTo>
                      <a:lnTo>
                        <a:pt x="31" y="1433"/>
                      </a:lnTo>
                      <a:lnTo>
                        <a:pt x="30" y="1434"/>
                      </a:lnTo>
                      <a:lnTo>
                        <a:pt x="30" y="1440"/>
                      </a:lnTo>
                      <a:lnTo>
                        <a:pt x="31" y="1444"/>
                      </a:lnTo>
                      <a:lnTo>
                        <a:pt x="31" y="1454"/>
                      </a:lnTo>
                      <a:lnTo>
                        <a:pt x="30" y="1454"/>
                      </a:lnTo>
                      <a:lnTo>
                        <a:pt x="30" y="1456"/>
                      </a:lnTo>
                      <a:lnTo>
                        <a:pt x="28" y="1461"/>
                      </a:lnTo>
                      <a:lnTo>
                        <a:pt x="28" y="1464"/>
                      </a:lnTo>
                      <a:lnTo>
                        <a:pt x="30" y="1468"/>
                      </a:lnTo>
                      <a:lnTo>
                        <a:pt x="30" y="1472"/>
                      </a:lnTo>
                      <a:lnTo>
                        <a:pt x="28" y="1476"/>
                      </a:lnTo>
                      <a:lnTo>
                        <a:pt x="30" y="1476"/>
                      </a:lnTo>
                      <a:lnTo>
                        <a:pt x="30" y="1496"/>
                      </a:lnTo>
                      <a:lnTo>
                        <a:pt x="31" y="1498"/>
                      </a:lnTo>
                      <a:lnTo>
                        <a:pt x="31" y="1501"/>
                      </a:lnTo>
                      <a:lnTo>
                        <a:pt x="30" y="1504"/>
                      </a:lnTo>
                      <a:lnTo>
                        <a:pt x="30" y="1507"/>
                      </a:lnTo>
                      <a:lnTo>
                        <a:pt x="27" y="1510"/>
                      </a:lnTo>
                      <a:lnTo>
                        <a:pt x="28" y="1513"/>
                      </a:lnTo>
                      <a:lnTo>
                        <a:pt x="28" y="1523"/>
                      </a:lnTo>
                      <a:lnTo>
                        <a:pt x="30" y="1526"/>
                      </a:lnTo>
                      <a:lnTo>
                        <a:pt x="30" y="1530"/>
                      </a:lnTo>
                      <a:lnTo>
                        <a:pt x="28" y="1530"/>
                      </a:lnTo>
                      <a:lnTo>
                        <a:pt x="28" y="1552"/>
                      </a:lnTo>
                      <a:lnTo>
                        <a:pt x="27" y="1552"/>
                      </a:lnTo>
                      <a:lnTo>
                        <a:pt x="27" y="1555"/>
                      </a:lnTo>
                      <a:lnTo>
                        <a:pt x="28" y="1554"/>
                      </a:lnTo>
                      <a:lnTo>
                        <a:pt x="28" y="1563"/>
                      </a:lnTo>
                      <a:lnTo>
                        <a:pt x="27" y="1565"/>
                      </a:lnTo>
                      <a:lnTo>
                        <a:pt x="27" y="1574"/>
                      </a:lnTo>
                      <a:lnTo>
                        <a:pt x="28" y="1574"/>
                      </a:lnTo>
                      <a:lnTo>
                        <a:pt x="27" y="1575"/>
                      </a:lnTo>
                      <a:lnTo>
                        <a:pt x="28" y="1577"/>
                      </a:lnTo>
                      <a:lnTo>
                        <a:pt x="28" y="1580"/>
                      </a:lnTo>
                      <a:lnTo>
                        <a:pt x="27" y="1582"/>
                      </a:lnTo>
                      <a:lnTo>
                        <a:pt x="28" y="1586"/>
                      </a:lnTo>
                      <a:lnTo>
                        <a:pt x="25" y="1586"/>
                      </a:lnTo>
                      <a:lnTo>
                        <a:pt x="25" y="1594"/>
                      </a:lnTo>
                      <a:lnTo>
                        <a:pt x="27" y="1596"/>
                      </a:lnTo>
                      <a:lnTo>
                        <a:pt x="25" y="1596"/>
                      </a:lnTo>
                      <a:lnTo>
                        <a:pt x="25" y="1600"/>
                      </a:lnTo>
                      <a:lnTo>
                        <a:pt x="23" y="1600"/>
                      </a:lnTo>
                      <a:lnTo>
                        <a:pt x="23" y="1614"/>
                      </a:lnTo>
                      <a:lnTo>
                        <a:pt x="25" y="1620"/>
                      </a:lnTo>
                      <a:lnTo>
                        <a:pt x="23" y="1620"/>
                      </a:lnTo>
                      <a:lnTo>
                        <a:pt x="23" y="1627"/>
                      </a:lnTo>
                      <a:lnTo>
                        <a:pt x="25" y="1630"/>
                      </a:lnTo>
                      <a:lnTo>
                        <a:pt x="25" y="1633"/>
                      </a:lnTo>
                      <a:lnTo>
                        <a:pt x="23" y="1634"/>
                      </a:lnTo>
                      <a:lnTo>
                        <a:pt x="23" y="1645"/>
                      </a:lnTo>
                      <a:lnTo>
                        <a:pt x="22" y="1645"/>
                      </a:lnTo>
                      <a:lnTo>
                        <a:pt x="23" y="1652"/>
                      </a:lnTo>
                      <a:lnTo>
                        <a:pt x="22" y="1652"/>
                      </a:lnTo>
                      <a:lnTo>
                        <a:pt x="22" y="1648"/>
                      </a:lnTo>
                      <a:lnTo>
                        <a:pt x="20" y="1652"/>
                      </a:lnTo>
                      <a:lnTo>
                        <a:pt x="20" y="1656"/>
                      </a:lnTo>
                      <a:lnTo>
                        <a:pt x="19" y="1656"/>
                      </a:lnTo>
                      <a:lnTo>
                        <a:pt x="19" y="1662"/>
                      </a:lnTo>
                      <a:lnTo>
                        <a:pt x="22" y="1672"/>
                      </a:lnTo>
                      <a:lnTo>
                        <a:pt x="22" y="1678"/>
                      </a:lnTo>
                      <a:lnTo>
                        <a:pt x="20" y="1676"/>
                      </a:lnTo>
                      <a:lnTo>
                        <a:pt x="19" y="1676"/>
                      </a:lnTo>
                      <a:lnTo>
                        <a:pt x="19" y="1678"/>
                      </a:lnTo>
                      <a:lnTo>
                        <a:pt x="17" y="1678"/>
                      </a:lnTo>
                      <a:lnTo>
                        <a:pt x="17" y="1679"/>
                      </a:lnTo>
                      <a:lnTo>
                        <a:pt x="20" y="1679"/>
                      </a:lnTo>
                      <a:lnTo>
                        <a:pt x="20" y="1681"/>
                      </a:lnTo>
                      <a:lnTo>
                        <a:pt x="19" y="1683"/>
                      </a:lnTo>
                      <a:lnTo>
                        <a:pt x="17" y="1683"/>
                      </a:lnTo>
                      <a:lnTo>
                        <a:pt x="17" y="1692"/>
                      </a:lnTo>
                      <a:lnTo>
                        <a:pt x="16" y="1692"/>
                      </a:lnTo>
                      <a:lnTo>
                        <a:pt x="16" y="1693"/>
                      </a:lnTo>
                      <a:lnTo>
                        <a:pt x="19" y="1697"/>
                      </a:lnTo>
                      <a:lnTo>
                        <a:pt x="17" y="1700"/>
                      </a:lnTo>
                      <a:lnTo>
                        <a:pt x="17" y="1706"/>
                      </a:lnTo>
                      <a:lnTo>
                        <a:pt x="16" y="1707"/>
                      </a:lnTo>
                      <a:lnTo>
                        <a:pt x="16" y="1714"/>
                      </a:lnTo>
                      <a:lnTo>
                        <a:pt x="14" y="1712"/>
                      </a:lnTo>
                      <a:lnTo>
                        <a:pt x="14" y="1701"/>
                      </a:lnTo>
                      <a:lnTo>
                        <a:pt x="13" y="1703"/>
                      </a:lnTo>
                      <a:lnTo>
                        <a:pt x="13" y="1707"/>
                      </a:lnTo>
                      <a:lnTo>
                        <a:pt x="11" y="1706"/>
                      </a:lnTo>
                      <a:lnTo>
                        <a:pt x="11" y="1701"/>
                      </a:lnTo>
                      <a:lnTo>
                        <a:pt x="13" y="1701"/>
                      </a:lnTo>
                      <a:lnTo>
                        <a:pt x="13" y="1700"/>
                      </a:lnTo>
                      <a:lnTo>
                        <a:pt x="14" y="1700"/>
                      </a:lnTo>
                      <a:lnTo>
                        <a:pt x="14" y="1693"/>
                      </a:lnTo>
                      <a:lnTo>
                        <a:pt x="13" y="1692"/>
                      </a:lnTo>
                      <a:lnTo>
                        <a:pt x="11" y="1692"/>
                      </a:lnTo>
                      <a:lnTo>
                        <a:pt x="11" y="1689"/>
                      </a:lnTo>
                      <a:lnTo>
                        <a:pt x="13" y="1689"/>
                      </a:lnTo>
                      <a:lnTo>
                        <a:pt x="13" y="1676"/>
                      </a:lnTo>
                      <a:lnTo>
                        <a:pt x="11" y="1673"/>
                      </a:lnTo>
                      <a:lnTo>
                        <a:pt x="11" y="1667"/>
                      </a:lnTo>
                      <a:lnTo>
                        <a:pt x="13" y="1669"/>
                      </a:lnTo>
                      <a:lnTo>
                        <a:pt x="13" y="1672"/>
                      </a:lnTo>
                      <a:lnTo>
                        <a:pt x="14" y="1672"/>
                      </a:lnTo>
                      <a:lnTo>
                        <a:pt x="14" y="1669"/>
                      </a:lnTo>
                      <a:lnTo>
                        <a:pt x="16" y="1669"/>
                      </a:lnTo>
                      <a:lnTo>
                        <a:pt x="16" y="1667"/>
                      </a:lnTo>
                      <a:lnTo>
                        <a:pt x="17" y="1667"/>
                      </a:lnTo>
                      <a:lnTo>
                        <a:pt x="16" y="1665"/>
                      </a:lnTo>
                      <a:lnTo>
                        <a:pt x="16" y="1661"/>
                      </a:lnTo>
                      <a:lnTo>
                        <a:pt x="14" y="1662"/>
                      </a:lnTo>
                      <a:lnTo>
                        <a:pt x="14" y="1652"/>
                      </a:lnTo>
                      <a:lnTo>
                        <a:pt x="13" y="1642"/>
                      </a:lnTo>
                      <a:lnTo>
                        <a:pt x="16" y="1634"/>
                      </a:lnTo>
                      <a:lnTo>
                        <a:pt x="16" y="1633"/>
                      </a:lnTo>
                      <a:lnTo>
                        <a:pt x="14" y="1634"/>
                      </a:lnTo>
                      <a:lnTo>
                        <a:pt x="14" y="1617"/>
                      </a:lnTo>
                      <a:lnTo>
                        <a:pt x="16" y="1617"/>
                      </a:lnTo>
                      <a:lnTo>
                        <a:pt x="16" y="1614"/>
                      </a:lnTo>
                      <a:lnTo>
                        <a:pt x="14" y="1614"/>
                      </a:lnTo>
                      <a:lnTo>
                        <a:pt x="14" y="1608"/>
                      </a:lnTo>
                      <a:lnTo>
                        <a:pt x="16" y="1607"/>
                      </a:lnTo>
                      <a:lnTo>
                        <a:pt x="16" y="1603"/>
                      </a:lnTo>
                      <a:lnTo>
                        <a:pt x="14" y="1603"/>
                      </a:lnTo>
                      <a:lnTo>
                        <a:pt x="16" y="1602"/>
                      </a:lnTo>
                      <a:lnTo>
                        <a:pt x="14" y="1597"/>
                      </a:lnTo>
                      <a:lnTo>
                        <a:pt x="14" y="1594"/>
                      </a:lnTo>
                      <a:lnTo>
                        <a:pt x="13" y="1594"/>
                      </a:lnTo>
                      <a:lnTo>
                        <a:pt x="13" y="1596"/>
                      </a:lnTo>
                      <a:lnTo>
                        <a:pt x="11" y="1594"/>
                      </a:lnTo>
                      <a:lnTo>
                        <a:pt x="11" y="1589"/>
                      </a:lnTo>
                      <a:lnTo>
                        <a:pt x="10" y="1586"/>
                      </a:lnTo>
                      <a:lnTo>
                        <a:pt x="10" y="1585"/>
                      </a:lnTo>
                      <a:lnTo>
                        <a:pt x="11" y="1588"/>
                      </a:lnTo>
                      <a:lnTo>
                        <a:pt x="13" y="1589"/>
                      </a:lnTo>
                      <a:lnTo>
                        <a:pt x="14" y="1589"/>
                      </a:lnTo>
                      <a:lnTo>
                        <a:pt x="14" y="1583"/>
                      </a:lnTo>
                      <a:lnTo>
                        <a:pt x="13" y="1583"/>
                      </a:lnTo>
                      <a:lnTo>
                        <a:pt x="13" y="1582"/>
                      </a:lnTo>
                      <a:lnTo>
                        <a:pt x="14" y="1579"/>
                      </a:lnTo>
                      <a:lnTo>
                        <a:pt x="16" y="1577"/>
                      </a:lnTo>
                      <a:lnTo>
                        <a:pt x="16" y="1572"/>
                      </a:lnTo>
                      <a:lnTo>
                        <a:pt x="17" y="1572"/>
                      </a:lnTo>
                      <a:lnTo>
                        <a:pt x="17" y="1566"/>
                      </a:lnTo>
                      <a:lnTo>
                        <a:pt x="16" y="1568"/>
                      </a:lnTo>
                      <a:lnTo>
                        <a:pt x="16" y="1565"/>
                      </a:lnTo>
                      <a:lnTo>
                        <a:pt x="14" y="1563"/>
                      </a:lnTo>
                      <a:lnTo>
                        <a:pt x="14" y="1558"/>
                      </a:lnTo>
                      <a:lnTo>
                        <a:pt x="13" y="1560"/>
                      </a:lnTo>
                      <a:lnTo>
                        <a:pt x="13" y="1557"/>
                      </a:lnTo>
                      <a:lnTo>
                        <a:pt x="11" y="1554"/>
                      </a:lnTo>
                      <a:lnTo>
                        <a:pt x="11" y="1552"/>
                      </a:lnTo>
                      <a:lnTo>
                        <a:pt x="10" y="1554"/>
                      </a:lnTo>
                      <a:lnTo>
                        <a:pt x="10" y="1551"/>
                      </a:lnTo>
                      <a:lnTo>
                        <a:pt x="11" y="1551"/>
                      </a:lnTo>
                      <a:lnTo>
                        <a:pt x="11" y="1546"/>
                      </a:lnTo>
                      <a:lnTo>
                        <a:pt x="13" y="1548"/>
                      </a:lnTo>
                      <a:lnTo>
                        <a:pt x="14" y="1546"/>
                      </a:lnTo>
                      <a:lnTo>
                        <a:pt x="16" y="1546"/>
                      </a:lnTo>
                      <a:lnTo>
                        <a:pt x="17" y="1548"/>
                      </a:lnTo>
                      <a:lnTo>
                        <a:pt x="17" y="1546"/>
                      </a:lnTo>
                      <a:lnTo>
                        <a:pt x="19" y="1544"/>
                      </a:lnTo>
                      <a:lnTo>
                        <a:pt x="19" y="1541"/>
                      </a:lnTo>
                      <a:lnTo>
                        <a:pt x="16" y="1538"/>
                      </a:lnTo>
                      <a:lnTo>
                        <a:pt x="19" y="1537"/>
                      </a:lnTo>
                      <a:lnTo>
                        <a:pt x="19" y="1535"/>
                      </a:lnTo>
                      <a:lnTo>
                        <a:pt x="17" y="1534"/>
                      </a:lnTo>
                      <a:lnTo>
                        <a:pt x="14" y="1534"/>
                      </a:lnTo>
                      <a:lnTo>
                        <a:pt x="14" y="1532"/>
                      </a:lnTo>
                      <a:lnTo>
                        <a:pt x="11" y="1529"/>
                      </a:lnTo>
                      <a:lnTo>
                        <a:pt x="13" y="1529"/>
                      </a:lnTo>
                      <a:lnTo>
                        <a:pt x="13" y="1527"/>
                      </a:lnTo>
                      <a:lnTo>
                        <a:pt x="14" y="1527"/>
                      </a:lnTo>
                      <a:lnTo>
                        <a:pt x="14" y="1518"/>
                      </a:lnTo>
                      <a:lnTo>
                        <a:pt x="13" y="1518"/>
                      </a:lnTo>
                      <a:lnTo>
                        <a:pt x="13" y="1515"/>
                      </a:lnTo>
                      <a:lnTo>
                        <a:pt x="11" y="1513"/>
                      </a:lnTo>
                      <a:lnTo>
                        <a:pt x="13" y="1512"/>
                      </a:lnTo>
                      <a:lnTo>
                        <a:pt x="11" y="1507"/>
                      </a:lnTo>
                      <a:lnTo>
                        <a:pt x="11" y="1495"/>
                      </a:lnTo>
                      <a:lnTo>
                        <a:pt x="13" y="1492"/>
                      </a:lnTo>
                      <a:lnTo>
                        <a:pt x="11" y="1490"/>
                      </a:lnTo>
                      <a:lnTo>
                        <a:pt x="13" y="1490"/>
                      </a:lnTo>
                      <a:lnTo>
                        <a:pt x="13" y="1489"/>
                      </a:lnTo>
                      <a:lnTo>
                        <a:pt x="14" y="1489"/>
                      </a:lnTo>
                      <a:lnTo>
                        <a:pt x="14" y="1484"/>
                      </a:lnTo>
                      <a:lnTo>
                        <a:pt x="13" y="1481"/>
                      </a:lnTo>
                      <a:lnTo>
                        <a:pt x="13" y="1476"/>
                      </a:lnTo>
                      <a:lnTo>
                        <a:pt x="11" y="1475"/>
                      </a:lnTo>
                      <a:lnTo>
                        <a:pt x="13" y="1473"/>
                      </a:lnTo>
                      <a:lnTo>
                        <a:pt x="13" y="1465"/>
                      </a:lnTo>
                      <a:lnTo>
                        <a:pt x="14" y="1465"/>
                      </a:lnTo>
                      <a:lnTo>
                        <a:pt x="14" y="1456"/>
                      </a:lnTo>
                      <a:lnTo>
                        <a:pt x="11" y="1453"/>
                      </a:lnTo>
                      <a:lnTo>
                        <a:pt x="13" y="1453"/>
                      </a:lnTo>
                      <a:lnTo>
                        <a:pt x="13" y="1445"/>
                      </a:lnTo>
                      <a:lnTo>
                        <a:pt x="14" y="1444"/>
                      </a:lnTo>
                      <a:lnTo>
                        <a:pt x="14" y="1437"/>
                      </a:lnTo>
                      <a:lnTo>
                        <a:pt x="16" y="1436"/>
                      </a:lnTo>
                      <a:lnTo>
                        <a:pt x="16" y="1433"/>
                      </a:lnTo>
                      <a:lnTo>
                        <a:pt x="13" y="1436"/>
                      </a:lnTo>
                      <a:lnTo>
                        <a:pt x="14" y="1433"/>
                      </a:lnTo>
                      <a:lnTo>
                        <a:pt x="14" y="1422"/>
                      </a:lnTo>
                      <a:lnTo>
                        <a:pt x="13" y="1419"/>
                      </a:lnTo>
                      <a:lnTo>
                        <a:pt x="13" y="1416"/>
                      </a:lnTo>
                      <a:lnTo>
                        <a:pt x="11" y="1417"/>
                      </a:lnTo>
                      <a:lnTo>
                        <a:pt x="14" y="1411"/>
                      </a:lnTo>
                      <a:lnTo>
                        <a:pt x="14" y="1400"/>
                      </a:lnTo>
                      <a:lnTo>
                        <a:pt x="16" y="1400"/>
                      </a:lnTo>
                      <a:lnTo>
                        <a:pt x="14" y="1394"/>
                      </a:lnTo>
                      <a:lnTo>
                        <a:pt x="13" y="1395"/>
                      </a:lnTo>
                      <a:lnTo>
                        <a:pt x="13" y="1397"/>
                      </a:lnTo>
                      <a:lnTo>
                        <a:pt x="11" y="1399"/>
                      </a:lnTo>
                      <a:lnTo>
                        <a:pt x="11" y="1394"/>
                      </a:lnTo>
                      <a:lnTo>
                        <a:pt x="14" y="1385"/>
                      </a:lnTo>
                      <a:lnTo>
                        <a:pt x="14" y="1383"/>
                      </a:lnTo>
                      <a:lnTo>
                        <a:pt x="16" y="1383"/>
                      </a:lnTo>
                      <a:lnTo>
                        <a:pt x="16" y="1380"/>
                      </a:lnTo>
                      <a:lnTo>
                        <a:pt x="14" y="1378"/>
                      </a:lnTo>
                      <a:lnTo>
                        <a:pt x="14" y="1372"/>
                      </a:lnTo>
                      <a:lnTo>
                        <a:pt x="13" y="1368"/>
                      </a:lnTo>
                      <a:lnTo>
                        <a:pt x="11" y="1364"/>
                      </a:lnTo>
                      <a:lnTo>
                        <a:pt x="11" y="1360"/>
                      </a:lnTo>
                      <a:lnTo>
                        <a:pt x="10" y="1354"/>
                      </a:lnTo>
                      <a:lnTo>
                        <a:pt x="10" y="1355"/>
                      </a:lnTo>
                      <a:lnTo>
                        <a:pt x="8" y="1357"/>
                      </a:lnTo>
                      <a:lnTo>
                        <a:pt x="8" y="1355"/>
                      </a:lnTo>
                      <a:lnTo>
                        <a:pt x="6" y="1352"/>
                      </a:lnTo>
                      <a:lnTo>
                        <a:pt x="6" y="1349"/>
                      </a:lnTo>
                      <a:lnTo>
                        <a:pt x="8" y="1346"/>
                      </a:lnTo>
                      <a:lnTo>
                        <a:pt x="8" y="1344"/>
                      </a:lnTo>
                      <a:lnTo>
                        <a:pt x="10" y="1344"/>
                      </a:lnTo>
                      <a:lnTo>
                        <a:pt x="10" y="1343"/>
                      </a:lnTo>
                      <a:lnTo>
                        <a:pt x="11" y="1341"/>
                      </a:lnTo>
                      <a:lnTo>
                        <a:pt x="13" y="1341"/>
                      </a:lnTo>
                      <a:lnTo>
                        <a:pt x="13" y="1340"/>
                      </a:lnTo>
                      <a:lnTo>
                        <a:pt x="11" y="1338"/>
                      </a:lnTo>
                      <a:lnTo>
                        <a:pt x="11" y="1336"/>
                      </a:lnTo>
                      <a:lnTo>
                        <a:pt x="10" y="1336"/>
                      </a:lnTo>
                      <a:lnTo>
                        <a:pt x="10" y="1335"/>
                      </a:lnTo>
                      <a:lnTo>
                        <a:pt x="13" y="1335"/>
                      </a:lnTo>
                      <a:lnTo>
                        <a:pt x="13" y="1327"/>
                      </a:lnTo>
                      <a:lnTo>
                        <a:pt x="11" y="1326"/>
                      </a:lnTo>
                      <a:lnTo>
                        <a:pt x="13" y="1326"/>
                      </a:lnTo>
                      <a:lnTo>
                        <a:pt x="13" y="1313"/>
                      </a:lnTo>
                      <a:lnTo>
                        <a:pt x="14" y="1312"/>
                      </a:lnTo>
                      <a:lnTo>
                        <a:pt x="13" y="1310"/>
                      </a:lnTo>
                      <a:lnTo>
                        <a:pt x="13" y="1309"/>
                      </a:lnTo>
                      <a:lnTo>
                        <a:pt x="14" y="1304"/>
                      </a:lnTo>
                      <a:lnTo>
                        <a:pt x="13" y="1304"/>
                      </a:lnTo>
                      <a:lnTo>
                        <a:pt x="13" y="1298"/>
                      </a:lnTo>
                      <a:lnTo>
                        <a:pt x="11" y="1298"/>
                      </a:lnTo>
                      <a:lnTo>
                        <a:pt x="11" y="1293"/>
                      </a:lnTo>
                      <a:lnTo>
                        <a:pt x="13" y="1293"/>
                      </a:lnTo>
                      <a:lnTo>
                        <a:pt x="13" y="1282"/>
                      </a:lnTo>
                      <a:lnTo>
                        <a:pt x="11" y="1281"/>
                      </a:lnTo>
                      <a:lnTo>
                        <a:pt x="11" y="1267"/>
                      </a:lnTo>
                      <a:lnTo>
                        <a:pt x="13" y="1267"/>
                      </a:lnTo>
                      <a:lnTo>
                        <a:pt x="13" y="1270"/>
                      </a:lnTo>
                      <a:lnTo>
                        <a:pt x="14" y="1268"/>
                      </a:lnTo>
                      <a:lnTo>
                        <a:pt x="13" y="1265"/>
                      </a:lnTo>
                      <a:lnTo>
                        <a:pt x="13" y="1262"/>
                      </a:lnTo>
                      <a:lnTo>
                        <a:pt x="11" y="1257"/>
                      </a:lnTo>
                      <a:lnTo>
                        <a:pt x="10" y="1254"/>
                      </a:lnTo>
                      <a:lnTo>
                        <a:pt x="10" y="1239"/>
                      </a:lnTo>
                      <a:lnTo>
                        <a:pt x="8" y="1237"/>
                      </a:lnTo>
                      <a:lnTo>
                        <a:pt x="10" y="1237"/>
                      </a:lnTo>
                      <a:lnTo>
                        <a:pt x="8" y="1231"/>
                      </a:lnTo>
                      <a:lnTo>
                        <a:pt x="10" y="1233"/>
                      </a:lnTo>
                      <a:lnTo>
                        <a:pt x="10" y="1225"/>
                      </a:lnTo>
                      <a:lnTo>
                        <a:pt x="11" y="1222"/>
                      </a:lnTo>
                      <a:lnTo>
                        <a:pt x="11" y="1217"/>
                      </a:lnTo>
                      <a:lnTo>
                        <a:pt x="10" y="1212"/>
                      </a:lnTo>
                      <a:lnTo>
                        <a:pt x="10" y="1209"/>
                      </a:lnTo>
                      <a:lnTo>
                        <a:pt x="8" y="1205"/>
                      </a:lnTo>
                      <a:lnTo>
                        <a:pt x="8" y="1197"/>
                      </a:lnTo>
                      <a:lnTo>
                        <a:pt x="6" y="1195"/>
                      </a:lnTo>
                      <a:lnTo>
                        <a:pt x="8" y="1195"/>
                      </a:lnTo>
                      <a:lnTo>
                        <a:pt x="8" y="1191"/>
                      </a:lnTo>
                      <a:lnTo>
                        <a:pt x="10" y="1189"/>
                      </a:lnTo>
                      <a:lnTo>
                        <a:pt x="10" y="1178"/>
                      </a:lnTo>
                      <a:lnTo>
                        <a:pt x="8" y="1178"/>
                      </a:lnTo>
                      <a:lnTo>
                        <a:pt x="8" y="1174"/>
                      </a:lnTo>
                      <a:lnTo>
                        <a:pt x="10" y="1172"/>
                      </a:lnTo>
                      <a:lnTo>
                        <a:pt x="11" y="1172"/>
                      </a:lnTo>
                      <a:lnTo>
                        <a:pt x="11" y="1170"/>
                      </a:lnTo>
                      <a:lnTo>
                        <a:pt x="13" y="1170"/>
                      </a:lnTo>
                      <a:lnTo>
                        <a:pt x="13" y="1169"/>
                      </a:lnTo>
                      <a:lnTo>
                        <a:pt x="11" y="1166"/>
                      </a:lnTo>
                      <a:lnTo>
                        <a:pt x="10" y="1167"/>
                      </a:lnTo>
                      <a:lnTo>
                        <a:pt x="10" y="1160"/>
                      </a:lnTo>
                      <a:lnTo>
                        <a:pt x="8" y="1158"/>
                      </a:lnTo>
                      <a:lnTo>
                        <a:pt x="10" y="1158"/>
                      </a:lnTo>
                      <a:lnTo>
                        <a:pt x="10" y="1156"/>
                      </a:lnTo>
                      <a:lnTo>
                        <a:pt x="11" y="1156"/>
                      </a:lnTo>
                      <a:lnTo>
                        <a:pt x="11" y="1158"/>
                      </a:lnTo>
                      <a:lnTo>
                        <a:pt x="13" y="1156"/>
                      </a:lnTo>
                      <a:lnTo>
                        <a:pt x="13" y="1141"/>
                      </a:lnTo>
                      <a:lnTo>
                        <a:pt x="11" y="1138"/>
                      </a:lnTo>
                      <a:lnTo>
                        <a:pt x="13" y="1138"/>
                      </a:lnTo>
                      <a:lnTo>
                        <a:pt x="13" y="1135"/>
                      </a:lnTo>
                      <a:lnTo>
                        <a:pt x="14" y="1135"/>
                      </a:lnTo>
                      <a:lnTo>
                        <a:pt x="14" y="1127"/>
                      </a:lnTo>
                      <a:lnTo>
                        <a:pt x="13" y="1125"/>
                      </a:lnTo>
                      <a:lnTo>
                        <a:pt x="13" y="1118"/>
                      </a:lnTo>
                      <a:lnTo>
                        <a:pt x="11" y="1118"/>
                      </a:lnTo>
                      <a:lnTo>
                        <a:pt x="11" y="1121"/>
                      </a:lnTo>
                      <a:lnTo>
                        <a:pt x="10" y="1119"/>
                      </a:lnTo>
                      <a:lnTo>
                        <a:pt x="10" y="1084"/>
                      </a:lnTo>
                      <a:lnTo>
                        <a:pt x="8" y="1084"/>
                      </a:lnTo>
                      <a:lnTo>
                        <a:pt x="8" y="1071"/>
                      </a:lnTo>
                      <a:lnTo>
                        <a:pt x="10" y="1074"/>
                      </a:lnTo>
                      <a:lnTo>
                        <a:pt x="10" y="1070"/>
                      </a:lnTo>
                      <a:lnTo>
                        <a:pt x="8" y="1068"/>
                      </a:lnTo>
                      <a:lnTo>
                        <a:pt x="8" y="1065"/>
                      </a:lnTo>
                      <a:lnTo>
                        <a:pt x="10" y="1063"/>
                      </a:lnTo>
                      <a:lnTo>
                        <a:pt x="10" y="1062"/>
                      </a:lnTo>
                      <a:lnTo>
                        <a:pt x="8" y="1060"/>
                      </a:lnTo>
                      <a:lnTo>
                        <a:pt x="8" y="1057"/>
                      </a:lnTo>
                      <a:lnTo>
                        <a:pt x="10" y="1057"/>
                      </a:lnTo>
                      <a:lnTo>
                        <a:pt x="10" y="1051"/>
                      </a:lnTo>
                      <a:lnTo>
                        <a:pt x="6" y="1045"/>
                      </a:lnTo>
                      <a:lnTo>
                        <a:pt x="8" y="1042"/>
                      </a:lnTo>
                      <a:lnTo>
                        <a:pt x="8" y="1037"/>
                      </a:lnTo>
                      <a:lnTo>
                        <a:pt x="10" y="1032"/>
                      </a:lnTo>
                      <a:lnTo>
                        <a:pt x="10" y="1025"/>
                      </a:lnTo>
                      <a:lnTo>
                        <a:pt x="8" y="1023"/>
                      </a:lnTo>
                      <a:lnTo>
                        <a:pt x="8" y="1018"/>
                      </a:lnTo>
                      <a:lnTo>
                        <a:pt x="6" y="1015"/>
                      </a:lnTo>
                      <a:lnTo>
                        <a:pt x="6" y="1020"/>
                      </a:lnTo>
                      <a:lnTo>
                        <a:pt x="5" y="1021"/>
                      </a:lnTo>
                      <a:lnTo>
                        <a:pt x="5" y="1006"/>
                      </a:lnTo>
                      <a:lnTo>
                        <a:pt x="2" y="990"/>
                      </a:lnTo>
                      <a:lnTo>
                        <a:pt x="2" y="978"/>
                      </a:lnTo>
                      <a:lnTo>
                        <a:pt x="0" y="978"/>
                      </a:lnTo>
                      <a:lnTo>
                        <a:pt x="0" y="952"/>
                      </a:lnTo>
                      <a:lnTo>
                        <a:pt x="2" y="955"/>
                      </a:lnTo>
                      <a:lnTo>
                        <a:pt x="2" y="952"/>
                      </a:lnTo>
                      <a:lnTo>
                        <a:pt x="3" y="949"/>
                      </a:lnTo>
                      <a:lnTo>
                        <a:pt x="3" y="947"/>
                      </a:lnTo>
                      <a:lnTo>
                        <a:pt x="2" y="945"/>
                      </a:lnTo>
                      <a:lnTo>
                        <a:pt x="2" y="944"/>
                      </a:lnTo>
                      <a:lnTo>
                        <a:pt x="3" y="945"/>
                      </a:lnTo>
                      <a:lnTo>
                        <a:pt x="2" y="939"/>
                      </a:lnTo>
                      <a:lnTo>
                        <a:pt x="5" y="939"/>
                      </a:lnTo>
                      <a:lnTo>
                        <a:pt x="5" y="925"/>
                      </a:lnTo>
                      <a:lnTo>
                        <a:pt x="3" y="921"/>
                      </a:lnTo>
                      <a:lnTo>
                        <a:pt x="0" y="849"/>
                      </a:lnTo>
                      <a:lnTo>
                        <a:pt x="0" y="846"/>
                      </a:lnTo>
                      <a:lnTo>
                        <a:pt x="2" y="841"/>
                      </a:lnTo>
                      <a:lnTo>
                        <a:pt x="2" y="837"/>
                      </a:lnTo>
                      <a:lnTo>
                        <a:pt x="3" y="837"/>
                      </a:lnTo>
                      <a:lnTo>
                        <a:pt x="3" y="814"/>
                      </a:lnTo>
                      <a:lnTo>
                        <a:pt x="2" y="814"/>
                      </a:lnTo>
                      <a:lnTo>
                        <a:pt x="2" y="812"/>
                      </a:lnTo>
                      <a:lnTo>
                        <a:pt x="3" y="810"/>
                      </a:lnTo>
                      <a:lnTo>
                        <a:pt x="3" y="807"/>
                      </a:lnTo>
                      <a:lnTo>
                        <a:pt x="2" y="807"/>
                      </a:lnTo>
                      <a:lnTo>
                        <a:pt x="2" y="803"/>
                      </a:lnTo>
                      <a:lnTo>
                        <a:pt x="3" y="804"/>
                      </a:lnTo>
                      <a:lnTo>
                        <a:pt x="3" y="787"/>
                      </a:lnTo>
                      <a:lnTo>
                        <a:pt x="5" y="786"/>
                      </a:lnTo>
                      <a:lnTo>
                        <a:pt x="5" y="776"/>
                      </a:lnTo>
                      <a:lnTo>
                        <a:pt x="3" y="776"/>
                      </a:lnTo>
                      <a:lnTo>
                        <a:pt x="3" y="744"/>
                      </a:lnTo>
                      <a:lnTo>
                        <a:pt x="6" y="744"/>
                      </a:lnTo>
                      <a:lnTo>
                        <a:pt x="6" y="737"/>
                      </a:lnTo>
                      <a:lnTo>
                        <a:pt x="3" y="737"/>
                      </a:lnTo>
                      <a:lnTo>
                        <a:pt x="3" y="739"/>
                      </a:lnTo>
                      <a:lnTo>
                        <a:pt x="2" y="739"/>
                      </a:lnTo>
                      <a:lnTo>
                        <a:pt x="2" y="736"/>
                      </a:lnTo>
                      <a:lnTo>
                        <a:pt x="3" y="736"/>
                      </a:lnTo>
                      <a:lnTo>
                        <a:pt x="3" y="714"/>
                      </a:lnTo>
                      <a:lnTo>
                        <a:pt x="2" y="702"/>
                      </a:lnTo>
                      <a:lnTo>
                        <a:pt x="2" y="689"/>
                      </a:lnTo>
                      <a:lnTo>
                        <a:pt x="3" y="689"/>
                      </a:lnTo>
                      <a:lnTo>
                        <a:pt x="3" y="686"/>
                      </a:lnTo>
                      <a:lnTo>
                        <a:pt x="5" y="686"/>
                      </a:lnTo>
                      <a:lnTo>
                        <a:pt x="5" y="677"/>
                      </a:lnTo>
                      <a:lnTo>
                        <a:pt x="3" y="677"/>
                      </a:lnTo>
                      <a:lnTo>
                        <a:pt x="3" y="671"/>
                      </a:lnTo>
                      <a:lnTo>
                        <a:pt x="5" y="671"/>
                      </a:lnTo>
                      <a:lnTo>
                        <a:pt x="5" y="666"/>
                      </a:lnTo>
                      <a:lnTo>
                        <a:pt x="2" y="666"/>
                      </a:lnTo>
                      <a:lnTo>
                        <a:pt x="3" y="640"/>
                      </a:lnTo>
                      <a:lnTo>
                        <a:pt x="2" y="618"/>
                      </a:lnTo>
                      <a:lnTo>
                        <a:pt x="2" y="613"/>
                      </a:lnTo>
                      <a:lnTo>
                        <a:pt x="3" y="609"/>
                      </a:lnTo>
                      <a:lnTo>
                        <a:pt x="3" y="606"/>
                      </a:lnTo>
                      <a:lnTo>
                        <a:pt x="5" y="601"/>
                      </a:lnTo>
                      <a:lnTo>
                        <a:pt x="5" y="599"/>
                      </a:lnTo>
                      <a:lnTo>
                        <a:pt x="3" y="587"/>
                      </a:lnTo>
                      <a:lnTo>
                        <a:pt x="3" y="559"/>
                      </a:lnTo>
                      <a:lnTo>
                        <a:pt x="5" y="559"/>
                      </a:lnTo>
                      <a:lnTo>
                        <a:pt x="3" y="554"/>
                      </a:lnTo>
                      <a:lnTo>
                        <a:pt x="3" y="550"/>
                      </a:lnTo>
                      <a:lnTo>
                        <a:pt x="5" y="550"/>
                      </a:lnTo>
                      <a:lnTo>
                        <a:pt x="5" y="547"/>
                      </a:lnTo>
                      <a:lnTo>
                        <a:pt x="3" y="547"/>
                      </a:lnTo>
                      <a:lnTo>
                        <a:pt x="3" y="543"/>
                      </a:lnTo>
                      <a:lnTo>
                        <a:pt x="2" y="539"/>
                      </a:lnTo>
                      <a:lnTo>
                        <a:pt x="2" y="526"/>
                      </a:lnTo>
                      <a:lnTo>
                        <a:pt x="3" y="526"/>
                      </a:lnTo>
                      <a:lnTo>
                        <a:pt x="3" y="525"/>
                      </a:lnTo>
                      <a:lnTo>
                        <a:pt x="2" y="523"/>
                      </a:lnTo>
                      <a:lnTo>
                        <a:pt x="2" y="520"/>
                      </a:lnTo>
                      <a:lnTo>
                        <a:pt x="3" y="520"/>
                      </a:lnTo>
                      <a:lnTo>
                        <a:pt x="2" y="500"/>
                      </a:lnTo>
                      <a:lnTo>
                        <a:pt x="3" y="480"/>
                      </a:lnTo>
                      <a:lnTo>
                        <a:pt x="3" y="440"/>
                      </a:lnTo>
                      <a:lnTo>
                        <a:pt x="5" y="429"/>
                      </a:lnTo>
                      <a:lnTo>
                        <a:pt x="5" y="424"/>
                      </a:lnTo>
                      <a:lnTo>
                        <a:pt x="3" y="426"/>
                      </a:lnTo>
                      <a:lnTo>
                        <a:pt x="3" y="314"/>
                      </a:lnTo>
                      <a:lnTo>
                        <a:pt x="5" y="292"/>
                      </a:lnTo>
                      <a:lnTo>
                        <a:pt x="5" y="270"/>
                      </a:lnTo>
                      <a:lnTo>
                        <a:pt x="6" y="250"/>
                      </a:lnTo>
                      <a:lnTo>
                        <a:pt x="8" y="235"/>
                      </a:lnTo>
                      <a:lnTo>
                        <a:pt x="8" y="227"/>
                      </a:lnTo>
                      <a:lnTo>
                        <a:pt x="6" y="224"/>
                      </a:lnTo>
                      <a:lnTo>
                        <a:pt x="5" y="227"/>
                      </a:lnTo>
                      <a:lnTo>
                        <a:pt x="6" y="197"/>
                      </a:lnTo>
                      <a:lnTo>
                        <a:pt x="8" y="169"/>
                      </a:lnTo>
                      <a:lnTo>
                        <a:pt x="6" y="169"/>
                      </a:lnTo>
                      <a:lnTo>
                        <a:pt x="8" y="159"/>
                      </a:lnTo>
                      <a:lnTo>
                        <a:pt x="10" y="149"/>
                      </a:lnTo>
                      <a:lnTo>
                        <a:pt x="10" y="137"/>
                      </a:lnTo>
                      <a:lnTo>
                        <a:pt x="11" y="138"/>
                      </a:lnTo>
                      <a:lnTo>
                        <a:pt x="11" y="123"/>
                      </a:lnTo>
                      <a:lnTo>
                        <a:pt x="14" y="106"/>
                      </a:lnTo>
                      <a:lnTo>
                        <a:pt x="17" y="87"/>
                      </a:lnTo>
                      <a:lnTo>
                        <a:pt x="17" y="90"/>
                      </a:lnTo>
                      <a:lnTo>
                        <a:pt x="19" y="90"/>
                      </a:lnTo>
                      <a:lnTo>
                        <a:pt x="19" y="84"/>
                      </a:lnTo>
                      <a:lnTo>
                        <a:pt x="20" y="84"/>
                      </a:lnTo>
                      <a:lnTo>
                        <a:pt x="20" y="81"/>
                      </a:lnTo>
                      <a:lnTo>
                        <a:pt x="19" y="79"/>
                      </a:lnTo>
                      <a:lnTo>
                        <a:pt x="19" y="73"/>
                      </a:lnTo>
                      <a:lnTo>
                        <a:pt x="20" y="72"/>
                      </a:lnTo>
                      <a:lnTo>
                        <a:pt x="20" y="50"/>
                      </a:lnTo>
                      <a:lnTo>
                        <a:pt x="22" y="48"/>
                      </a:lnTo>
                      <a:lnTo>
                        <a:pt x="23" y="48"/>
                      </a:lnTo>
                      <a:lnTo>
                        <a:pt x="23" y="28"/>
                      </a:lnTo>
                      <a:lnTo>
                        <a:pt x="25" y="28"/>
                      </a:lnTo>
                      <a:lnTo>
                        <a:pt x="25" y="22"/>
                      </a:lnTo>
                      <a:lnTo>
                        <a:pt x="27" y="24"/>
                      </a:lnTo>
                      <a:lnTo>
                        <a:pt x="27" y="25"/>
                      </a:lnTo>
                      <a:lnTo>
                        <a:pt x="30" y="25"/>
                      </a:lnTo>
                      <a:lnTo>
                        <a:pt x="30" y="17"/>
                      </a:lnTo>
                      <a:lnTo>
                        <a:pt x="28" y="14"/>
                      </a:lnTo>
                      <a:lnTo>
                        <a:pt x="27" y="13"/>
                      </a:lnTo>
                      <a:lnTo>
                        <a:pt x="27" y="10"/>
                      </a:lnTo>
                      <a:lnTo>
                        <a:pt x="28" y="8"/>
                      </a:lnTo>
                      <a:lnTo>
                        <a:pt x="28" y="5"/>
                      </a:lnTo>
                      <a:lnTo>
                        <a:pt x="25" y="5"/>
                      </a:lnTo>
                      <a:lnTo>
                        <a:pt x="25" y="2"/>
                      </a:lnTo>
                      <a:lnTo>
                        <a:pt x="27"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48" name="Freeform 219">
                  <a:extLst>
                    <a:ext uri="{FF2B5EF4-FFF2-40B4-BE49-F238E27FC236}">
                      <a16:creationId xmlns:a16="http://schemas.microsoft.com/office/drawing/2014/main" id="{AC2CD0E5-0275-4804-A09F-43A9769D1F3F}"/>
                    </a:ext>
                  </a:extLst>
                </p:cNvPr>
                <p:cNvSpPr>
                  <a:spLocks noEditPoints="1"/>
                </p:cNvSpPr>
                <p:nvPr/>
              </p:nvSpPr>
              <p:spPr bwMode="auto">
                <a:xfrm>
                  <a:off x="2038350" y="1901826"/>
                  <a:ext cx="174625" cy="211138"/>
                </a:xfrm>
                <a:custGeom>
                  <a:avLst/>
                  <a:gdLst/>
                  <a:ahLst/>
                  <a:cxnLst>
                    <a:cxn ang="0">
                      <a:pos x="27" y="119"/>
                    </a:cxn>
                    <a:cxn ang="0">
                      <a:pos x="4" y="121"/>
                    </a:cxn>
                    <a:cxn ang="0">
                      <a:pos x="18" y="94"/>
                    </a:cxn>
                    <a:cxn ang="0">
                      <a:pos x="20" y="85"/>
                    </a:cxn>
                    <a:cxn ang="0">
                      <a:pos x="26" y="81"/>
                    </a:cxn>
                    <a:cxn ang="0">
                      <a:pos x="77" y="65"/>
                    </a:cxn>
                    <a:cxn ang="0">
                      <a:pos x="45" y="48"/>
                    </a:cxn>
                    <a:cxn ang="0">
                      <a:pos x="97" y="3"/>
                    </a:cxn>
                    <a:cxn ang="0">
                      <a:pos x="102" y="4"/>
                    </a:cxn>
                    <a:cxn ang="0">
                      <a:pos x="105" y="4"/>
                    </a:cxn>
                    <a:cxn ang="0">
                      <a:pos x="108" y="22"/>
                    </a:cxn>
                    <a:cxn ang="0">
                      <a:pos x="93" y="39"/>
                    </a:cxn>
                    <a:cxn ang="0">
                      <a:pos x="88" y="46"/>
                    </a:cxn>
                    <a:cxn ang="0">
                      <a:pos x="85" y="51"/>
                    </a:cxn>
                    <a:cxn ang="0">
                      <a:pos x="80" y="59"/>
                    </a:cxn>
                    <a:cxn ang="0">
                      <a:pos x="76" y="65"/>
                    </a:cxn>
                    <a:cxn ang="0">
                      <a:pos x="71" y="71"/>
                    </a:cxn>
                    <a:cxn ang="0">
                      <a:pos x="68" y="79"/>
                    </a:cxn>
                    <a:cxn ang="0">
                      <a:pos x="60" y="85"/>
                    </a:cxn>
                    <a:cxn ang="0">
                      <a:pos x="57" y="93"/>
                    </a:cxn>
                    <a:cxn ang="0">
                      <a:pos x="52" y="96"/>
                    </a:cxn>
                    <a:cxn ang="0">
                      <a:pos x="46" y="104"/>
                    </a:cxn>
                    <a:cxn ang="0">
                      <a:pos x="41" y="105"/>
                    </a:cxn>
                    <a:cxn ang="0">
                      <a:pos x="40" y="113"/>
                    </a:cxn>
                    <a:cxn ang="0">
                      <a:pos x="32" y="115"/>
                    </a:cxn>
                    <a:cxn ang="0">
                      <a:pos x="29" y="119"/>
                    </a:cxn>
                    <a:cxn ang="0">
                      <a:pos x="24" y="122"/>
                    </a:cxn>
                    <a:cxn ang="0">
                      <a:pos x="20" y="126"/>
                    </a:cxn>
                    <a:cxn ang="0">
                      <a:pos x="15" y="127"/>
                    </a:cxn>
                    <a:cxn ang="0">
                      <a:pos x="14" y="132"/>
                    </a:cxn>
                    <a:cxn ang="0">
                      <a:pos x="6" y="130"/>
                    </a:cxn>
                    <a:cxn ang="0">
                      <a:pos x="0" y="132"/>
                    </a:cxn>
                    <a:cxn ang="0">
                      <a:pos x="3" y="129"/>
                    </a:cxn>
                    <a:cxn ang="0">
                      <a:pos x="6" y="124"/>
                    </a:cxn>
                    <a:cxn ang="0">
                      <a:pos x="9" y="122"/>
                    </a:cxn>
                    <a:cxn ang="0">
                      <a:pos x="10" y="119"/>
                    </a:cxn>
                    <a:cxn ang="0">
                      <a:pos x="10" y="118"/>
                    </a:cxn>
                    <a:cxn ang="0">
                      <a:pos x="10" y="113"/>
                    </a:cxn>
                    <a:cxn ang="0">
                      <a:pos x="15" y="107"/>
                    </a:cxn>
                    <a:cxn ang="0">
                      <a:pos x="17" y="104"/>
                    </a:cxn>
                    <a:cxn ang="0">
                      <a:pos x="14" y="99"/>
                    </a:cxn>
                    <a:cxn ang="0">
                      <a:pos x="21" y="99"/>
                    </a:cxn>
                    <a:cxn ang="0">
                      <a:pos x="20" y="91"/>
                    </a:cxn>
                    <a:cxn ang="0">
                      <a:pos x="27" y="87"/>
                    </a:cxn>
                    <a:cxn ang="0">
                      <a:pos x="27" y="82"/>
                    </a:cxn>
                    <a:cxn ang="0">
                      <a:pos x="29" y="81"/>
                    </a:cxn>
                    <a:cxn ang="0">
                      <a:pos x="32" y="73"/>
                    </a:cxn>
                    <a:cxn ang="0">
                      <a:pos x="27" y="67"/>
                    </a:cxn>
                    <a:cxn ang="0">
                      <a:pos x="34" y="65"/>
                    </a:cxn>
                    <a:cxn ang="0">
                      <a:pos x="35" y="54"/>
                    </a:cxn>
                    <a:cxn ang="0">
                      <a:pos x="40" y="51"/>
                    </a:cxn>
                    <a:cxn ang="0">
                      <a:pos x="45" y="42"/>
                    </a:cxn>
                    <a:cxn ang="0">
                      <a:pos x="51" y="34"/>
                    </a:cxn>
                    <a:cxn ang="0">
                      <a:pos x="54" y="29"/>
                    </a:cxn>
                    <a:cxn ang="0">
                      <a:pos x="57" y="25"/>
                    </a:cxn>
                    <a:cxn ang="0">
                      <a:pos x="58" y="22"/>
                    </a:cxn>
                    <a:cxn ang="0">
                      <a:pos x="74" y="9"/>
                    </a:cxn>
                    <a:cxn ang="0">
                      <a:pos x="76" y="3"/>
                    </a:cxn>
                    <a:cxn ang="0">
                      <a:pos x="91" y="4"/>
                    </a:cxn>
                    <a:cxn ang="0">
                      <a:pos x="102" y="0"/>
                    </a:cxn>
                  </a:cxnLst>
                  <a:rect l="0" t="0" r="r" b="b"/>
                  <a:pathLst>
                    <a:path w="110" h="133">
                      <a:moveTo>
                        <a:pt x="0" y="127"/>
                      </a:moveTo>
                      <a:lnTo>
                        <a:pt x="1" y="127"/>
                      </a:lnTo>
                      <a:lnTo>
                        <a:pt x="1" y="129"/>
                      </a:lnTo>
                      <a:lnTo>
                        <a:pt x="0" y="127"/>
                      </a:lnTo>
                      <a:close/>
                      <a:moveTo>
                        <a:pt x="27" y="119"/>
                      </a:moveTo>
                      <a:lnTo>
                        <a:pt x="29" y="119"/>
                      </a:lnTo>
                      <a:lnTo>
                        <a:pt x="27" y="121"/>
                      </a:lnTo>
                      <a:lnTo>
                        <a:pt x="27" y="119"/>
                      </a:lnTo>
                      <a:close/>
                      <a:moveTo>
                        <a:pt x="3" y="119"/>
                      </a:moveTo>
                      <a:lnTo>
                        <a:pt x="4" y="121"/>
                      </a:lnTo>
                      <a:lnTo>
                        <a:pt x="3" y="121"/>
                      </a:lnTo>
                      <a:lnTo>
                        <a:pt x="3" y="119"/>
                      </a:lnTo>
                      <a:close/>
                      <a:moveTo>
                        <a:pt x="18" y="93"/>
                      </a:moveTo>
                      <a:lnTo>
                        <a:pt x="20" y="94"/>
                      </a:lnTo>
                      <a:lnTo>
                        <a:pt x="18" y="94"/>
                      </a:lnTo>
                      <a:lnTo>
                        <a:pt x="18" y="93"/>
                      </a:lnTo>
                      <a:close/>
                      <a:moveTo>
                        <a:pt x="20" y="85"/>
                      </a:moveTo>
                      <a:lnTo>
                        <a:pt x="21" y="87"/>
                      </a:lnTo>
                      <a:lnTo>
                        <a:pt x="20" y="87"/>
                      </a:lnTo>
                      <a:lnTo>
                        <a:pt x="20" y="85"/>
                      </a:lnTo>
                      <a:close/>
                      <a:moveTo>
                        <a:pt x="24" y="84"/>
                      </a:moveTo>
                      <a:lnTo>
                        <a:pt x="26" y="85"/>
                      </a:lnTo>
                      <a:lnTo>
                        <a:pt x="24" y="85"/>
                      </a:lnTo>
                      <a:lnTo>
                        <a:pt x="24" y="84"/>
                      </a:lnTo>
                      <a:close/>
                      <a:moveTo>
                        <a:pt x="26" y="81"/>
                      </a:moveTo>
                      <a:lnTo>
                        <a:pt x="27" y="82"/>
                      </a:lnTo>
                      <a:lnTo>
                        <a:pt x="26" y="82"/>
                      </a:lnTo>
                      <a:lnTo>
                        <a:pt x="26" y="81"/>
                      </a:lnTo>
                      <a:close/>
                      <a:moveTo>
                        <a:pt x="76" y="63"/>
                      </a:moveTo>
                      <a:lnTo>
                        <a:pt x="77" y="65"/>
                      </a:lnTo>
                      <a:lnTo>
                        <a:pt x="76" y="65"/>
                      </a:lnTo>
                      <a:lnTo>
                        <a:pt x="76" y="63"/>
                      </a:lnTo>
                      <a:close/>
                      <a:moveTo>
                        <a:pt x="43" y="48"/>
                      </a:moveTo>
                      <a:lnTo>
                        <a:pt x="45" y="49"/>
                      </a:lnTo>
                      <a:lnTo>
                        <a:pt x="45" y="48"/>
                      </a:lnTo>
                      <a:lnTo>
                        <a:pt x="43" y="48"/>
                      </a:lnTo>
                      <a:close/>
                      <a:moveTo>
                        <a:pt x="94" y="1"/>
                      </a:moveTo>
                      <a:lnTo>
                        <a:pt x="96" y="1"/>
                      </a:lnTo>
                      <a:lnTo>
                        <a:pt x="96" y="3"/>
                      </a:lnTo>
                      <a:lnTo>
                        <a:pt x="97" y="3"/>
                      </a:lnTo>
                      <a:lnTo>
                        <a:pt x="97" y="1"/>
                      </a:lnTo>
                      <a:lnTo>
                        <a:pt x="99" y="1"/>
                      </a:lnTo>
                      <a:lnTo>
                        <a:pt x="99" y="3"/>
                      </a:lnTo>
                      <a:lnTo>
                        <a:pt x="100" y="3"/>
                      </a:lnTo>
                      <a:lnTo>
                        <a:pt x="102" y="4"/>
                      </a:lnTo>
                      <a:lnTo>
                        <a:pt x="102" y="3"/>
                      </a:lnTo>
                      <a:lnTo>
                        <a:pt x="100" y="1"/>
                      </a:lnTo>
                      <a:lnTo>
                        <a:pt x="103" y="1"/>
                      </a:lnTo>
                      <a:lnTo>
                        <a:pt x="105" y="3"/>
                      </a:lnTo>
                      <a:lnTo>
                        <a:pt x="105" y="4"/>
                      </a:lnTo>
                      <a:lnTo>
                        <a:pt x="107" y="4"/>
                      </a:lnTo>
                      <a:lnTo>
                        <a:pt x="107" y="6"/>
                      </a:lnTo>
                      <a:lnTo>
                        <a:pt x="108" y="6"/>
                      </a:lnTo>
                      <a:lnTo>
                        <a:pt x="110" y="14"/>
                      </a:lnTo>
                      <a:lnTo>
                        <a:pt x="108" y="22"/>
                      </a:lnTo>
                      <a:lnTo>
                        <a:pt x="103" y="29"/>
                      </a:lnTo>
                      <a:lnTo>
                        <a:pt x="97" y="36"/>
                      </a:lnTo>
                      <a:lnTo>
                        <a:pt x="94" y="36"/>
                      </a:lnTo>
                      <a:lnTo>
                        <a:pt x="94" y="39"/>
                      </a:lnTo>
                      <a:lnTo>
                        <a:pt x="93" y="39"/>
                      </a:lnTo>
                      <a:lnTo>
                        <a:pt x="93" y="40"/>
                      </a:lnTo>
                      <a:lnTo>
                        <a:pt x="91" y="42"/>
                      </a:lnTo>
                      <a:lnTo>
                        <a:pt x="91" y="45"/>
                      </a:lnTo>
                      <a:lnTo>
                        <a:pt x="88" y="45"/>
                      </a:lnTo>
                      <a:lnTo>
                        <a:pt x="88" y="46"/>
                      </a:lnTo>
                      <a:lnTo>
                        <a:pt x="85" y="46"/>
                      </a:lnTo>
                      <a:lnTo>
                        <a:pt x="86" y="48"/>
                      </a:lnTo>
                      <a:lnTo>
                        <a:pt x="86" y="51"/>
                      </a:lnTo>
                      <a:lnTo>
                        <a:pt x="85" y="49"/>
                      </a:lnTo>
                      <a:lnTo>
                        <a:pt x="85" y="51"/>
                      </a:lnTo>
                      <a:lnTo>
                        <a:pt x="82" y="54"/>
                      </a:lnTo>
                      <a:lnTo>
                        <a:pt x="83" y="56"/>
                      </a:lnTo>
                      <a:lnTo>
                        <a:pt x="82" y="56"/>
                      </a:lnTo>
                      <a:lnTo>
                        <a:pt x="82" y="59"/>
                      </a:lnTo>
                      <a:lnTo>
                        <a:pt x="80" y="59"/>
                      </a:lnTo>
                      <a:lnTo>
                        <a:pt x="77" y="62"/>
                      </a:lnTo>
                      <a:lnTo>
                        <a:pt x="74" y="62"/>
                      </a:lnTo>
                      <a:lnTo>
                        <a:pt x="77" y="63"/>
                      </a:lnTo>
                      <a:lnTo>
                        <a:pt x="74" y="63"/>
                      </a:lnTo>
                      <a:lnTo>
                        <a:pt x="76" y="65"/>
                      </a:lnTo>
                      <a:lnTo>
                        <a:pt x="74" y="65"/>
                      </a:lnTo>
                      <a:lnTo>
                        <a:pt x="74" y="68"/>
                      </a:lnTo>
                      <a:lnTo>
                        <a:pt x="71" y="68"/>
                      </a:lnTo>
                      <a:lnTo>
                        <a:pt x="72" y="70"/>
                      </a:lnTo>
                      <a:lnTo>
                        <a:pt x="71" y="71"/>
                      </a:lnTo>
                      <a:lnTo>
                        <a:pt x="71" y="73"/>
                      </a:lnTo>
                      <a:lnTo>
                        <a:pt x="69" y="73"/>
                      </a:lnTo>
                      <a:lnTo>
                        <a:pt x="69" y="74"/>
                      </a:lnTo>
                      <a:lnTo>
                        <a:pt x="68" y="74"/>
                      </a:lnTo>
                      <a:lnTo>
                        <a:pt x="68" y="79"/>
                      </a:lnTo>
                      <a:lnTo>
                        <a:pt x="65" y="82"/>
                      </a:lnTo>
                      <a:lnTo>
                        <a:pt x="65" y="84"/>
                      </a:lnTo>
                      <a:lnTo>
                        <a:pt x="60" y="84"/>
                      </a:lnTo>
                      <a:lnTo>
                        <a:pt x="62" y="85"/>
                      </a:lnTo>
                      <a:lnTo>
                        <a:pt x="60" y="85"/>
                      </a:lnTo>
                      <a:lnTo>
                        <a:pt x="60" y="88"/>
                      </a:lnTo>
                      <a:lnTo>
                        <a:pt x="58" y="90"/>
                      </a:lnTo>
                      <a:lnTo>
                        <a:pt x="58" y="91"/>
                      </a:lnTo>
                      <a:lnTo>
                        <a:pt x="57" y="91"/>
                      </a:lnTo>
                      <a:lnTo>
                        <a:pt x="57" y="93"/>
                      </a:lnTo>
                      <a:lnTo>
                        <a:pt x="55" y="93"/>
                      </a:lnTo>
                      <a:lnTo>
                        <a:pt x="55" y="94"/>
                      </a:lnTo>
                      <a:lnTo>
                        <a:pt x="54" y="94"/>
                      </a:lnTo>
                      <a:lnTo>
                        <a:pt x="54" y="96"/>
                      </a:lnTo>
                      <a:lnTo>
                        <a:pt x="52" y="96"/>
                      </a:lnTo>
                      <a:lnTo>
                        <a:pt x="54" y="98"/>
                      </a:lnTo>
                      <a:lnTo>
                        <a:pt x="48" y="98"/>
                      </a:lnTo>
                      <a:lnTo>
                        <a:pt x="48" y="99"/>
                      </a:lnTo>
                      <a:lnTo>
                        <a:pt x="46" y="99"/>
                      </a:lnTo>
                      <a:lnTo>
                        <a:pt x="46" y="104"/>
                      </a:lnTo>
                      <a:lnTo>
                        <a:pt x="45" y="104"/>
                      </a:lnTo>
                      <a:lnTo>
                        <a:pt x="45" y="105"/>
                      </a:lnTo>
                      <a:lnTo>
                        <a:pt x="43" y="105"/>
                      </a:lnTo>
                      <a:lnTo>
                        <a:pt x="43" y="104"/>
                      </a:lnTo>
                      <a:lnTo>
                        <a:pt x="41" y="105"/>
                      </a:lnTo>
                      <a:lnTo>
                        <a:pt x="41" y="110"/>
                      </a:lnTo>
                      <a:lnTo>
                        <a:pt x="40" y="108"/>
                      </a:lnTo>
                      <a:lnTo>
                        <a:pt x="40" y="110"/>
                      </a:lnTo>
                      <a:lnTo>
                        <a:pt x="37" y="110"/>
                      </a:lnTo>
                      <a:lnTo>
                        <a:pt x="40" y="113"/>
                      </a:lnTo>
                      <a:lnTo>
                        <a:pt x="35" y="113"/>
                      </a:lnTo>
                      <a:lnTo>
                        <a:pt x="35" y="115"/>
                      </a:lnTo>
                      <a:lnTo>
                        <a:pt x="34" y="113"/>
                      </a:lnTo>
                      <a:lnTo>
                        <a:pt x="34" y="115"/>
                      </a:lnTo>
                      <a:lnTo>
                        <a:pt x="32" y="115"/>
                      </a:lnTo>
                      <a:lnTo>
                        <a:pt x="32" y="116"/>
                      </a:lnTo>
                      <a:lnTo>
                        <a:pt x="31" y="115"/>
                      </a:lnTo>
                      <a:lnTo>
                        <a:pt x="31" y="116"/>
                      </a:lnTo>
                      <a:lnTo>
                        <a:pt x="29" y="116"/>
                      </a:lnTo>
                      <a:lnTo>
                        <a:pt x="29" y="119"/>
                      </a:lnTo>
                      <a:lnTo>
                        <a:pt x="27" y="118"/>
                      </a:lnTo>
                      <a:lnTo>
                        <a:pt x="27" y="119"/>
                      </a:lnTo>
                      <a:lnTo>
                        <a:pt x="26" y="119"/>
                      </a:lnTo>
                      <a:lnTo>
                        <a:pt x="26" y="122"/>
                      </a:lnTo>
                      <a:lnTo>
                        <a:pt x="24" y="122"/>
                      </a:lnTo>
                      <a:lnTo>
                        <a:pt x="24" y="124"/>
                      </a:lnTo>
                      <a:lnTo>
                        <a:pt x="23" y="124"/>
                      </a:lnTo>
                      <a:lnTo>
                        <a:pt x="21" y="122"/>
                      </a:lnTo>
                      <a:lnTo>
                        <a:pt x="21" y="124"/>
                      </a:lnTo>
                      <a:lnTo>
                        <a:pt x="20" y="126"/>
                      </a:lnTo>
                      <a:lnTo>
                        <a:pt x="21" y="127"/>
                      </a:lnTo>
                      <a:lnTo>
                        <a:pt x="18" y="127"/>
                      </a:lnTo>
                      <a:lnTo>
                        <a:pt x="18" y="129"/>
                      </a:lnTo>
                      <a:lnTo>
                        <a:pt x="17" y="129"/>
                      </a:lnTo>
                      <a:lnTo>
                        <a:pt x="15" y="127"/>
                      </a:lnTo>
                      <a:lnTo>
                        <a:pt x="15" y="129"/>
                      </a:lnTo>
                      <a:lnTo>
                        <a:pt x="14" y="127"/>
                      </a:lnTo>
                      <a:lnTo>
                        <a:pt x="14" y="130"/>
                      </a:lnTo>
                      <a:lnTo>
                        <a:pt x="12" y="130"/>
                      </a:lnTo>
                      <a:lnTo>
                        <a:pt x="14" y="132"/>
                      </a:lnTo>
                      <a:lnTo>
                        <a:pt x="9" y="132"/>
                      </a:lnTo>
                      <a:lnTo>
                        <a:pt x="9" y="133"/>
                      </a:lnTo>
                      <a:lnTo>
                        <a:pt x="7" y="133"/>
                      </a:lnTo>
                      <a:lnTo>
                        <a:pt x="7" y="130"/>
                      </a:lnTo>
                      <a:lnTo>
                        <a:pt x="6" y="130"/>
                      </a:lnTo>
                      <a:lnTo>
                        <a:pt x="7" y="132"/>
                      </a:lnTo>
                      <a:lnTo>
                        <a:pt x="4" y="132"/>
                      </a:lnTo>
                      <a:lnTo>
                        <a:pt x="4" y="133"/>
                      </a:lnTo>
                      <a:lnTo>
                        <a:pt x="1" y="133"/>
                      </a:lnTo>
                      <a:lnTo>
                        <a:pt x="0" y="132"/>
                      </a:lnTo>
                      <a:lnTo>
                        <a:pt x="1" y="132"/>
                      </a:lnTo>
                      <a:lnTo>
                        <a:pt x="0" y="130"/>
                      </a:lnTo>
                      <a:lnTo>
                        <a:pt x="1" y="130"/>
                      </a:lnTo>
                      <a:lnTo>
                        <a:pt x="0" y="129"/>
                      </a:lnTo>
                      <a:lnTo>
                        <a:pt x="3" y="129"/>
                      </a:lnTo>
                      <a:lnTo>
                        <a:pt x="3" y="126"/>
                      </a:lnTo>
                      <a:lnTo>
                        <a:pt x="4" y="126"/>
                      </a:lnTo>
                      <a:lnTo>
                        <a:pt x="4" y="124"/>
                      </a:lnTo>
                      <a:lnTo>
                        <a:pt x="6" y="126"/>
                      </a:lnTo>
                      <a:lnTo>
                        <a:pt x="6" y="124"/>
                      </a:lnTo>
                      <a:lnTo>
                        <a:pt x="7" y="124"/>
                      </a:lnTo>
                      <a:lnTo>
                        <a:pt x="4" y="121"/>
                      </a:lnTo>
                      <a:lnTo>
                        <a:pt x="6" y="121"/>
                      </a:lnTo>
                      <a:lnTo>
                        <a:pt x="6" y="119"/>
                      </a:lnTo>
                      <a:lnTo>
                        <a:pt x="9" y="122"/>
                      </a:lnTo>
                      <a:lnTo>
                        <a:pt x="10" y="122"/>
                      </a:lnTo>
                      <a:lnTo>
                        <a:pt x="4" y="116"/>
                      </a:lnTo>
                      <a:lnTo>
                        <a:pt x="6" y="116"/>
                      </a:lnTo>
                      <a:lnTo>
                        <a:pt x="9" y="119"/>
                      </a:lnTo>
                      <a:lnTo>
                        <a:pt x="10" y="119"/>
                      </a:lnTo>
                      <a:lnTo>
                        <a:pt x="10" y="121"/>
                      </a:lnTo>
                      <a:lnTo>
                        <a:pt x="12" y="121"/>
                      </a:lnTo>
                      <a:lnTo>
                        <a:pt x="7" y="116"/>
                      </a:lnTo>
                      <a:lnTo>
                        <a:pt x="9" y="116"/>
                      </a:lnTo>
                      <a:lnTo>
                        <a:pt x="10" y="118"/>
                      </a:lnTo>
                      <a:lnTo>
                        <a:pt x="10" y="116"/>
                      </a:lnTo>
                      <a:lnTo>
                        <a:pt x="9" y="116"/>
                      </a:lnTo>
                      <a:lnTo>
                        <a:pt x="9" y="115"/>
                      </a:lnTo>
                      <a:lnTo>
                        <a:pt x="7" y="113"/>
                      </a:lnTo>
                      <a:lnTo>
                        <a:pt x="10" y="113"/>
                      </a:lnTo>
                      <a:lnTo>
                        <a:pt x="10" y="112"/>
                      </a:lnTo>
                      <a:lnTo>
                        <a:pt x="14" y="112"/>
                      </a:lnTo>
                      <a:lnTo>
                        <a:pt x="12" y="110"/>
                      </a:lnTo>
                      <a:lnTo>
                        <a:pt x="15" y="110"/>
                      </a:lnTo>
                      <a:lnTo>
                        <a:pt x="15" y="107"/>
                      </a:lnTo>
                      <a:lnTo>
                        <a:pt x="17" y="107"/>
                      </a:lnTo>
                      <a:lnTo>
                        <a:pt x="17" y="105"/>
                      </a:lnTo>
                      <a:lnTo>
                        <a:pt x="18" y="105"/>
                      </a:lnTo>
                      <a:lnTo>
                        <a:pt x="18" y="104"/>
                      </a:lnTo>
                      <a:lnTo>
                        <a:pt x="17" y="104"/>
                      </a:lnTo>
                      <a:lnTo>
                        <a:pt x="17" y="102"/>
                      </a:lnTo>
                      <a:lnTo>
                        <a:pt x="15" y="102"/>
                      </a:lnTo>
                      <a:lnTo>
                        <a:pt x="15" y="101"/>
                      </a:lnTo>
                      <a:lnTo>
                        <a:pt x="14" y="101"/>
                      </a:lnTo>
                      <a:lnTo>
                        <a:pt x="14" y="99"/>
                      </a:lnTo>
                      <a:lnTo>
                        <a:pt x="17" y="99"/>
                      </a:lnTo>
                      <a:lnTo>
                        <a:pt x="17" y="101"/>
                      </a:lnTo>
                      <a:lnTo>
                        <a:pt x="20" y="101"/>
                      </a:lnTo>
                      <a:lnTo>
                        <a:pt x="20" y="98"/>
                      </a:lnTo>
                      <a:lnTo>
                        <a:pt x="21" y="99"/>
                      </a:lnTo>
                      <a:lnTo>
                        <a:pt x="21" y="96"/>
                      </a:lnTo>
                      <a:lnTo>
                        <a:pt x="20" y="94"/>
                      </a:lnTo>
                      <a:lnTo>
                        <a:pt x="21" y="94"/>
                      </a:lnTo>
                      <a:lnTo>
                        <a:pt x="21" y="93"/>
                      </a:lnTo>
                      <a:lnTo>
                        <a:pt x="20" y="91"/>
                      </a:lnTo>
                      <a:lnTo>
                        <a:pt x="21" y="91"/>
                      </a:lnTo>
                      <a:lnTo>
                        <a:pt x="21" y="90"/>
                      </a:lnTo>
                      <a:lnTo>
                        <a:pt x="23" y="90"/>
                      </a:lnTo>
                      <a:lnTo>
                        <a:pt x="23" y="87"/>
                      </a:lnTo>
                      <a:lnTo>
                        <a:pt x="27" y="87"/>
                      </a:lnTo>
                      <a:lnTo>
                        <a:pt x="26" y="85"/>
                      </a:lnTo>
                      <a:lnTo>
                        <a:pt x="29" y="85"/>
                      </a:lnTo>
                      <a:lnTo>
                        <a:pt x="29" y="84"/>
                      </a:lnTo>
                      <a:lnTo>
                        <a:pt x="27" y="84"/>
                      </a:lnTo>
                      <a:lnTo>
                        <a:pt x="27" y="82"/>
                      </a:lnTo>
                      <a:lnTo>
                        <a:pt x="31" y="84"/>
                      </a:lnTo>
                      <a:lnTo>
                        <a:pt x="29" y="82"/>
                      </a:lnTo>
                      <a:lnTo>
                        <a:pt x="27" y="82"/>
                      </a:lnTo>
                      <a:lnTo>
                        <a:pt x="27" y="81"/>
                      </a:lnTo>
                      <a:lnTo>
                        <a:pt x="29" y="81"/>
                      </a:lnTo>
                      <a:lnTo>
                        <a:pt x="29" y="76"/>
                      </a:lnTo>
                      <a:lnTo>
                        <a:pt x="31" y="76"/>
                      </a:lnTo>
                      <a:lnTo>
                        <a:pt x="31" y="74"/>
                      </a:lnTo>
                      <a:lnTo>
                        <a:pt x="32" y="74"/>
                      </a:lnTo>
                      <a:lnTo>
                        <a:pt x="32" y="73"/>
                      </a:lnTo>
                      <a:lnTo>
                        <a:pt x="31" y="71"/>
                      </a:lnTo>
                      <a:lnTo>
                        <a:pt x="29" y="71"/>
                      </a:lnTo>
                      <a:lnTo>
                        <a:pt x="29" y="70"/>
                      </a:lnTo>
                      <a:lnTo>
                        <a:pt x="27" y="68"/>
                      </a:lnTo>
                      <a:lnTo>
                        <a:pt x="27" y="67"/>
                      </a:lnTo>
                      <a:lnTo>
                        <a:pt x="29" y="67"/>
                      </a:lnTo>
                      <a:lnTo>
                        <a:pt x="27" y="65"/>
                      </a:lnTo>
                      <a:lnTo>
                        <a:pt x="29" y="63"/>
                      </a:lnTo>
                      <a:lnTo>
                        <a:pt x="31" y="63"/>
                      </a:lnTo>
                      <a:lnTo>
                        <a:pt x="34" y="65"/>
                      </a:lnTo>
                      <a:lnTo>
                        <a:pt x="34" y="63"/>
                      </a:lnTo>
                      <a:lnTo>
                        <a:pt x="32" y="62"/>
                      </a:lnTo>
                      <a:lnTo>
                        <a:pt x="34" y="60"/>
                      </a:lnTo>
                      <a:lnTo>
                        <a:pt x="34" y="57"/>
                      </a:lnTo>
                      <a:lnTo>
                        <a:pt x="35" y="54"/>
                      </a:lnTo>
                      <a:lnTo>
                        <a:pt x="38" y="54"/>
                      </a:lnTo>
                      <a:lnTo>
                        <a:pt x="38" y="53"/>
                      </a:lnTo>
                      <a:lnTo>
                        <a:pt x="40" y="53"/>
                      </a:lnTo>
                      <a:lnTo>
                        <a:pt x="41" y="51"/>
                      </a:lnTo>
                      <a:lnTo>
                        <a:pt x="40" y="51"/>
                      </a:lnTo>
                      <a:lnTo>
                        <a:pt x="40" y="49"/>
                      </a:lnTo>
                      <a:lnTo>
                        <a:pt x="41" y="49"/>
                      </a:lnTo>
                      <a:lnTo>
                        <a:pt x="41" y="46"/>
                      </a:lnTo>
                      <a:lnTo>
                        <a:pt x="45" y="46"/>
                      </a:lnTo>
                      <a:lnTo>
                        <a:pt x="45" y="42"/>
                      </a:lnTo>
                      <a:lnTo>
                        <a:pt x="46" y="42"/>
                      </a:lnTo>
                      <a:lnTo>
                        <a:pt x="48" y="39"/>
                      </a:lnTo>
                      <a:lnTo>
                        <a:pt x="48" y="37"/>
                      </a:lnTo>
                      <a:lnTo>
                        <a:pt x="51" y="37"/>
                      </a:lnTo>
                      <a:lnTo>
                        <a:pt x="51" y="34"/>
                      </a:lnTo>
                      <a:lnTo>
                        <a:pt x="54" y="34"/>
                      </a:lnTo>
                      <a:lnTo>
                        <a:pt x="52" y="32"/>
                      </a:lnTo>
                      <a:lnTo>
                        <a:pt x="54" y="32"/>
                      </a:lnTo>
                      <a:lnTo>
                        <a:pt x="52" y="31"/>
                      </a:lnTo>
                      <a:lnTo>
                        <a:pt x="54" y="29"/>
                      </a:lnTo>
                      <a:lnTo>
                        <a:pt x="55" y="29"/>
                      </a:lnTo>
                      <a:lnTo>
                        <a:pt x="54" y="28"/>
                      </a:lnTo>
                      <a:lnTo>
                        <a:pt x="55" y="26"/>
                      </a:lnTo>
                      <a:lnTo>
                        <a:pt x="57" y="26"/>
                      </a:lnTo>
                      <a:lnTo>
                        <a:pt x="57" y="25"/>
                      </a:lnTo>
                      <a:lnTo>
                        <a:pt x="58" y="25"/>
                      </a:lnTo>
                      <a:lnTo>
                        <a:pt x="58" y="23"/>
                      </a:lnTo>
                      <a:lnTo>
                        <a:pt x="60" y="23"/>
                      </a:lnTo>
                      <a:lnTo>
                        <a:pt x="60" y="22"/>
                      </a:lnTo>
                      <a:lnTo>
                        <a:pt x="58" y="22"/>
                      </a:lnTo>
                      <a:lnTo>
                        <a:pt x="60" y="20"/>
                      </a:lnTo>
                      <a:lnTo>
                        <a:pt x="62" y="17"/>
                      </a:lnTo>
                      <a:lnTo>
                        <a:pt x="65" y="15"/>
                      </a:lnTo>
                      <a:lnTo>
                        <a:pt x="71" y="9"/>
                      </a:lnTo>
                      <a:lnTo>
                        <a:pt x="74" y="9"/>
                      </a:lnTo>
                      <a:lnTo>
                        <a:pt x="72" y="8"/>
                      </a:lnTo>
                      <a:lnTo>
                        <a:pt x="74" y="6"/>
                      </a:lnTo>
                      <a:lnTo>
                        <a:pt x="74" y="4"/>
                      </a:lnTo>
                      <a:lnTo>
                        <a:pt x="77" y="4"/>
                      </a:lnTo>
                      <a:lnTo>
                        <a:pt x="76" y="3"/>
                      </a:lnTo>
                      <a:lnTo>
                        <a:pt x="80" y="3"/>
                      </a:lnTo>
                      <a:lnTo>
                        <a:pt x="82" y="4"/>
                      </a:lnTo>
                      <a:lnTo>
                        <a:pt x="82" y="3"/>
                      </a:lnTo>
                      <a:lnTo>
                        <a:pt x="89" y="3"/>
                      </a:lnTo>
                      <a:lnTo>
                        <a:pt x="91" y="4"/>
                      </a:lnTo>
                      <a:lnTo>
                        <a:pt x="91" y="3"/>
                      </a:lnTo>
                      <a:lnTo>
                        <a:pt x="94" y="3"/>
                      </a:lnTo>
                      <a:lnTo>
                        <a:pt x="94" y="1"/>
                      </a:lnTo>
                      <a:close/>
                      <a:moveTo>
                        <a:pt x="100" y="0"/>
                      </a:moveTo>
                      <a:lnTo>
                        <a:pt x="102" y="0"/>
                      </a:lnTo>
                      <a:lnTo>
                        <a:pt x="102" y="1"/>
                      </a:lnTo>
                      <a:lnTo>
                        <a:pt x="10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49" name="Freeform 223">
                  <a:extLst>
                    <a:ext uri="{FF2B5EF4-FFF2-40B4-BE49-F238E27FC236}">
                      <a16:creationId xmlns:a16="http://schemas.microsoft.com/office/drawing/2014/main" id="{09B30737-EC40-4235-9E5B-3B69E0D4CE89}"/>
                    </a:ext>
                  </a:extLst>
                </p:cNvPr>
                <p:cNvSpPr>
                  <a:spLocks noEditPoints="1"/>
                </p:cNvSpPr>
                <p:nvPr/>
              </p:nvSpPr>
              <p:spPr bwMode="auto">
                <a:xfrm>
                  <a:off x="2187575" y="1889126"/>
                  <a:ext cx="138113" cy="223838"/>
                </a:xfrm>
                <a:custGeom>
                  <a:avLst/>
                  <a:gdLst/>
                  <a:ahLst/>
                  <a:cxnLst>
                    <a:cxn ang="0">
                      <a:pos x="70" y="132"/>
                    </a:cxn>
                    <a:cxn ang="0">
                      <a:pos x="87" y="129"/>
                    </a:cxn>
                    <a:cxn ang="0">
                      <a:pos x="74" y="130"/>
                    </a:cxn>
                    <a:cxn ang="0">
                      <a:pos x="71" y="127"/>
                    </a:cxn>
                    <a:cxn ang="0">
                      <a:pos x="67" y="120"/>
                    </a:cxn>
                    <a:cxn ang="0">
                      <a:pos x="56" y="110"/>
                    </a:cxn>
                    <a:cxn ang="0">
                      <a:pos x="50" y="99"/>
                    </a:cxn>
                    <a:cxn ang="0">
                      <a:pos x="73" y="87"/>
                    </a:cxn>
                    <a:cxn ang="0">
                      <a:pos x="26" y="78"/>
                    </a:cxn>
                    <a:cxn ang="0">
                      <a:pos x="8" y="5"/>
                    </a:cxn>
                    <a:cxn ang="0">
                      <a:pos x="28" y="5"/>
                    </a:cxn>
                    <a:cxn ang="0">
                      <a:pos x="36" y="22"/>
                    </a:cxn>
                    <a:cxn ang="0">
                      <a:pos x="40" y="30"/>
                    </a:cxn>
                    <a:cxn ang="0">
                      <a:pos x="44" y="37"/>
                    </a:cxn>
                    <a:cxn ang="0">
                      <a:pos x="51" y="44"/>
                    </a:cxn>
                    <a:cxn ang="0">
                      <a:pos x="54" y="53"/>
                    </a:cxn>
                    <a:cxn ang="0">
                      <a:pos x="57" y="57"/>
                    </a:cxn>
                    <a:cxn ang="0">
                      <a:pos x="65" y="65"/>
                    </a:cxn>
                    <a:cxn ang="0">
                      <a:pos x="70" y="76"/>
                    </a:cxn>
                    <a:cxn ang="0">
                      <a:pos x="73" y="81"/>
                    </a:cxn>
                    <a:cxn ang="0">
                      <a:pos x="74" y="92"/>
                    </a:cxn>
                    <a:cxn ang="0">
                      <a:pos x="79" y="96"/>
                    </a:cxn>
                    <a:cxn ang="0">
                      <a:pos x="79" y="101"/>
                    </a:cxn>
                    <a:cxn ang="0">
                      <a:pos x="81" y="106"/>
                    </a:cxn>
                    <a:cxn ang="0">
                      <a:pos x="81" y="110"/>
                    </a:cxn>
                    <a:cxn ang="0">
                      <a:pos x="82" y="116"/>
                    </a:cxn>
                    <a:cxn ang="0">
                      <a:pos x="84" y="121"/>
                    </a:cxn>
                    <a:cxn ang="0">
                      <a:pos x="85" y="126"/>
                    </a:cxn>
                    <a:cxn ang="0">
                      <a:pos x="84" y="134"/>
                    </a:cxn>
                    <a:cxn ang="0">
                      <a:pos x="84" y="140"/>
                    </a:cxn>
                    <a:cxn ang="0">
                      <a:pos x="79" y="140"/>
                    </a:cxn>
                    <a:cxn ang="0">
                      <a:pos x="76" y="134"/>
                    </a:cxn>
                    <a:cxn ang="0">
                      <a:pos x="74" y="132"/>
                    </a:cxn>
                    <a:cxn ang="0">
                      <a:pos x="76" y="126"/>
                    </a:cxn>
                    <a:cxn ang="0">
                      <a:pos x="70" y="124"/>
                    </a:cxn>
                    <a:cxn ang="0">
                      <a:pos x="70" y="120"/>
                    </a:cxn>
                    <a:cxn ang="0">
                      <a:pos x="59" y="118"/>
                    </a:cxn>
                    <a:cxn ang="0">
                      <a:pos x="61" y="112"/>
                    </a:cxn>
                    <a:cxn ang="0">
                      <a:pos x="56" y="110"/>
                    </a:cxn>
                    <a:cxn ang="0">
                      <a:pos x="51" y="106"/>
                    </a:cxn>
                    <a:cxn ang="0">
                      <a:pos x="51" y="98"/>
                    </a:cxn>
                    <a:cxn ang="0">
                      <a:pos x="45" y="95"/>
                    </a:cxn>
                    <a:cxn ang="0">
                      <a:pos x="40" y="93"/>
                    </a:cxn>
                    <a:cxn ang="0">
                      <a:pos x="33" y="89"/>
                    </a:cxn>
                    <a:cxn ang="0">
                      <a:pos x="25" y="75"/>
                    </a:cxn>
                    <a:cxn ang="0">
                      <a:pos x="23" y="71"/>
                    </a:cxn>
                    <a:cxn ang="0">
                      <a:pos x="19" y="62"/>
                    </a:cxn>
                    <a:cxn ang="0">
                      <a:pos x="13" y="57"/>
                    </a:cxn>
                    <a:cxn ang="0">
                      <a:pos x="11" y="51"/>
                    </a:cxn>
                    <a:cxn ang="0">
                      <a:pos x="8" y="47"/>
                    </a:cxn>
                    <a:cxn ang="0">
                      <a:pos x="2" y="23"/>
                    </a:cxn>
                    <a:cxn ang="0">
                      <a:pos x="5" y="12"/>
                    </a:cxn>
                    <a:cxn ang="0">
                      <a:pos x="6" y="8"/>
                    </a:cxn>
                    <a:cxn ang="0">
                      <a:pos x="13" y="2"/>
                    </a:cxn>
                  </a:cxnLst>
                  <a:rect l="0" t="0" r="r" b="b"/>
                  <a:pathLst>
                    <a:path w="87" h="141">
                      <a:moveTo>
                        <a:pt x="81" y="137"/>
                      </a:moveTo>
                      <a:lnTo>
                        <a:pt x="79" y="138"/>
                      </a:lnTo>
                      <a:lnTo>
                        <a:pt x="81" y="138"/>
                      </a:lnTo>
                      <a:lnTo>
                        <a:pt x="81" y="137"/>
                      </a:lnTo>
                      <a:close/>
                      <a:moveTo>
                        <a:pt x="68" y="132"/>
                      </a:moveTo>
                      <a:lnTo>
                        <a:pt x="70" y="132"/>
                      </a:lnTo>
                      <a:lnTo>
                        <a:pt x="68" y="134"/>
                      </a:lnTo>
                      <a:lnTo>
                        <a:pt x="68" y="132"/>
                      </a:lnTo>
                      <a:close/>
                      <a:moveTo>
                        <a:pt x="71" y="130"/>
                      </a:moveTo>
                      <a:lnTo>
                        <a:pt x="70" y="132"/>
                      </a:lnTo>
                      <a:lnTo>
                        <a:pt x="71" y="130"/>
                      </a:lnTo>
                      <a:close/>
                      <a:moveTo>
                        <a:pt x="87" y="129"/>
                      </a:moveTo>
                      <a:lnTo>
                        <a:pt x="87" y="130"/>
                      </a:lnTo>
                      <a:lnTo>
                        <a:pt x="85" y="130"/>
                      </a:lnTo>
                      <a:lnTo>
                        <a:pt x="87" y="129"/>
                      </a:lnTo>
                      <a:close/>
                      <a:moveTo>
                        <a:pt x="73" y="129"/>
                      </a:moveTo>
                      <a:lnTo>
                        <a:pt x="74" y="129"/>
                      </a:lnTo>
                      <a:lnTo>
                        <a:pt x="74" y="130"/>
                      </a:lnTo>
                      <a:lnTo>
                        <a:pt x="73" y="130"/>
                      </a:lnTo>
                      <a:lnTo>
                        <a:pt x="73" y="129"/>
                      </a:lnTo>
                      <a:close/>
                      <a:moveTo>
                        <a:pt x="71" y="127"/>
                      </a:moveTo>
                      <a:lnTo>
                        <a:pt x="71" y="129"/>
                      </a:lnTo>
                      <a:lnTo>
                        <a:pt x="70" y="129"/>
                      </a:lnTo>
                      <a:lnTo>
                        <a:pt x="71" y="127"/>
                      </a:lnTo>
                      <a:close/>
                      <a:moveTo>
                        <a:pt x="87" y="124"/>
                      </a:moveTo>
                      <a:lnTo>
                        <a:pt x="87" y="126"/>
                      </a:lnTo>
                      <a:lnTo>
                        <a:pt x="85" y="126"/>
                      </a:lnTo>
                      <a:lnTo>
                        <a:pt x="87" y="124"/>
                      </a:lnTo>
                      <a:close/>
                      <a:moveTo>
                        <a:pt x="65" y="120"/>
                      </a:moveTo>
                      <a:lnTo>
                        <a:pt x="67" y="120"/>
                      </a:lnTo>
                      <a:lnTo>
                        <a:pt x="64" y="121"/>
                      </a:lnTo>
                      <a:lnTo>
                        <a:pt x="65" y="120"/>
                      </a:lnTo>
                      <a:close/>
                      <a:moveTo>
                        <a:pt x="56" y="110"/>
                      </a:moveTo>
                      <a:lnTo>
                        <a:pt x="56" y="112"/>
                      </a:lnTo>
                      <a:lnTo>
                        <a:pt x="54" y="112"/>
                      </a:lnTo>
                      <a:lnTo>
                        <a:pt x="56" y="110"/>
                      </a:lnTo>
                      <a:close/>
                      <a:moveTo>
                        <a:pt x="50" y="106"/>
                      </a:moveTo>
                      <a:lnTo>
                        <a:pt x="50" y="107"/>
                      </a:lnTo>
                      <a:lnTo>
                        <a:pt x="48" y="107"/>
                      </a:lnTo>
                      <a:lnTo>
                        <a:pt x="50" y="106"/>
                      </a:lnTo>
                      <a:close/>
                      <a:moveTo>
                        <a:pt x="51" y="98"/>
                      </a:moveTo>
                      <a:lnTo>
                        <a:pt x="50" y="99"/>
                      </a:lnTo>
                      <a:lnTo>
                        <a:pt x="47" y="101"/>
                      </a:lnTo>
                      <a:lnTo>
                        <a:pt x="48" y="99"/>
                      </a:lnTo>
                      <a:lnTo>
                        <a:pt x="51" y="98"/>
                      </a:lnTo>
                      <a:close/>
                      <a:moveTo>
                        <a:pt x="73" y="85"/>
                      </a:moveTo>
                      <a:lnTo>
                        <a:pt x="74" y="85"/>
                      </a:lnTo>
                      <a:lnTo>
                        <a:pt x="73" y="87"/>
                      </a:lnTo>
                      <a:lnTo>
                        <a:pt x="71" y="87"/>
                      </a:lnTo>
                      <a:lnTo>
                        <a:pt x="73" y="85"/>
                      </a:lnTo>
                      <a:close/>
                      <a:moveTo>
                        <a:pt x="26" y="78"/>
                      </a:moveTo>
                      <a:lnTo>
                        <a:pt x="28" y="78"/>
                      </a:lnTo>
                      <a:lnTo>
                        <a:pt x="26" y="79"/>
                      </a:lnTo>
                      <a:lnTo>
                        <a:pt x="26" y="78"/>
                      </a:lnTo>
                      <a:close/>
                      <a:moveTo>
                        <a:pt x="53" y="48"/>
                      </a:moveTo>
                      <a:lnTo>
                        <a:pt x="53" y="50"/>
                      </a:lnTo>
                      <a:lnTo>
                        <a:pt x="51" y="50"/>
                      </a:lnTo>
                      <a:lnTo>
                        <a:pt x="53" y="48"/>
                      </a:lnTo>
                      <a:close/>
                      <a:moveTo>
                        <a:pt x="9" y="3"/>
                      </a:moveTo>
                      <a:lnTo>
                        <a:pt x="8" y="5"/>
                      </a:lnTo>
                      <a:lnTo>
                        <a:pt x="6" y="5"/>
                      </a:lnTo>
                      <a:lnTo>
                        <a:pt x="9" y="3"/>
                      </a:lnTo>
                      <a:close/>
                      <a:moveTo>
                        <a:pt x="16" y="0"/>
                      </a:moveTo>
                      <a:lnTo>
                        <a:pt x="20" y="0"/>
                      </a:lnTo>
                      <a:lnTo>
                        <a:pt x="25" y="2"/>
                      </a:lnTo>
                      <a:lnTo>
                        <a:pt x="28" y="5"/>
                      </a:lnTo>
                      <a:lnTo>
                        <a:pt x="31" y="9"/>
                      </a:lnTo>
                      <a:lnTo>
                        <a:pt x="34" y="12"/>
                      </a:lnTo>
                      <a:lnTo>
                        <a:pt x="36" y="17"/>
                      </a:lnTo>
                      <a:lnTo>
                        <a:pt x="37" y="19"/>
                      </a:lnTo>
                      <a:lnTo>
                        <a:pt x="37" y="20"/>
                      </a:lnTo>
                      <a:lnTo>
                        <a:pt x="36" y="22"/>
                      </a:lnTo>
                      <a:lnTo>
                        <a:pt x="36" y="23"/>
                      </a:lnTo>
                      <a:lnTo>
                        <a:pt x="39" y="23"/>
                      </a:lnTo>
                      <a:lnTo>
                        <a:pt x="37" y="25"/>
                      </a:lnTo>
                      <a:lnTo>
                        <a:pt x="39" y="25"/>
                      </a:lnTo>
                      <a:lnTo>
                        <a:pt x="39" y="28"/>
                      </a:lnTo>
                      <a:lnTo>
                        <a:pt x="40" y="30"/>
                      </a:lnTo>
                      <a:lnTo>
                        <a:pt x="42" y="30"/>
                      </a:lnTo>
                      <a:lnTo>
                        <a:pt x="42" y="34"/>
                      </a:lnTo>
                      <a:lnTo>
                        <a:pt x="45" y="34"/>
                      </a:lnTo>
                      <a:lnTo>
                        <a:pt x="45" y="36"/>
                      </a:lnTo>
                      <a:lnTo>
                        <a:pt x="44" y="36"/>
                      </a:lnTo>
                      <a:lnTo>
                        <a:pt x="44" y="37"/>
                      </a:lnTo>
                      <a:lnTo>
                        <a:pt x="47" y="37"/>
                      </a:lnTo>
                      <a:lnTo>
                        <a:pt x="47" y="40"/>
                      </a:lnTo>
                      <a:lnTo>
                        <a:pt x="48" y="39"/>
                      </a:lnTo>
                      <a:lnTo>
                        <a:pt x="48" y="42"/>
                      </a:lnTo>
                      <a:lnTo>
                        <a:pt x="50" y="42"/>
                      </a:lnTo>
                      <a:lnTo>
                        <a:pt x="51" y="44"/>
                      </a:lnTo>
                      <a:lnTo>
                        <a:pt x="51" y="51"/>
                      </a:lnTo>
                      <a:lnTo>
                        <a:pt x="53" y="50"/>
                      </a:lnTo>
                      <a:lnTo>
                        <a:pt x="54" y="50"/>
                      </a:lnTo>
                      <a:lnTo>
                        <a:pt x="53" y="51"/>
                      </a:lnTo>
                      <a:lnTo>
                        <a:pt x="54" y="51"/>
                      </a:lnTo>
                      <a:lnTo>
                        <a:pt x="54" y="53"/>
                      </a:lnTo>
                      <a:lnTo>
                        <a:pt x="56" y="53"/>
                      </a:lnTo>
                      <a:lnTo>
                        <a:pt x="54" y="54"/>
                      </a:lnTo>
                      <a:lnTo>
                        <a:pt x="56" y="54"/>
                      </a:lnTo>
                      <a:lnTo>
                        <a:pt x="56" y="56"/>
                      </a:lnTo>
                      <a:lnTo>
                        <a:pt x="57" y="54"/>
                      </a:lnTo>
                      <a:lnTo>
                        <a:pt x="57" y="57"/>
                      </a:lnTo>
                      <a:lnTo>
                        <a:pt x="59" y="57"/>
                      </a:lnTo>
                      <a:lnTo>
                        <a:pt x="59" y="61"/>
                      </a:lnTo>
                      <a:lnTo>
                        <a:pt x="61" y="62"/>
                      </a:lnTo>
                      <a:lnTo>
                        <a:pt x="64" y="62"/>
                      </a:lnTo>
                      <a:lnTo>
                        <a:pt x="64" y="67"/>
                      </a:lnTo>
                      <a:lnTo>
                        <a:pt x="65" y="65"/>
                      </a:lnTo>
                      <a:lnTo>
                        <a:pt x="65" y="71"/>
                      </a:lnTo>
                      <a:lnTo>
                        <a:pt x="68" y="71"/>
                      </a:lnTo>
                      <a:lnTo>
                        <a:pt x="67" y="73"/>
                      </a:lnTo>
                      <a:lnTo>
                        <a:pt x="68" y="73"/>
                      </a:lnTo>
                      <a:lnTo>
                        <a:pt x="68" y="75"/>
                      </a:lnTo>
                      <a:lnTo>
                        <a:pt x="70" y="76"/>
                      </a:lnTo>
                      <a:lnTo>
                        <a:pt x="71" y="76"/>
                      </a:lnTo>
                      <a:lnTo>
                        <a:pt x="71" y="78"/>
                      </a:lnTo>
                      <a:lnTo>
                        <a:pt x="70" y="78"/>
                      </a:lnTo>
                      <a:lnTo>
                        <a:pt x="71" y="79"/>
                      </a:lnTo>
                      <a:lnTo>
                        <a:pt x="71" y="81"/>
                      </a:lnTo>
                      <a:lnTo>
                        <a:pt x="73" y="81"/>
                      </a:lnTo>
                      <a:lnTo>
                        <a:pt x="73" y="84"/>
                      </a:lnTo>
                      <a:lnTo>
                        <a:pt x="71" y="85"/>
                      </a:lnTo>
                      <a:lnTo>
                        <a:pt x="71" y="89"/>
                      </a:lnTo>
                      <a:lnTo>
                        <a:pt x="73" y="89"/>
                      </a:lnTo>
                      <a:lnTo>
                        <a:pt x="74" y="90"/>
                      </a:lnTo>
                      <a:lnTo>
                        <a:pt x="74" y="92"/>
                      </a:lnTo>
                      <a:lnTo>
                        <a:pt x="76" y="92"/>
                      </a:lnTo>
                      <a:lnTo>
                        <a:pt x="74" y="93"/>
                      </a:lnTo>
                      <a:lnTo>
                        <a:pt x="74" y="95"/>
                      </a:lnTo>
                      <a:lnTo>
                        <a:pt x="76" y="95"/>
                      </a:lnTo>
                      <a:lnTo>
                        <a:pt x="78" y="96"/>
                      </a:lnTo>
                      <a:lnTo>
                        <a:pt x="79" y="96"/>
                      </a:lnTo>
                      <a:lnTo>
                        <a:pt x="78" y="98"/>
                      </a:lnTo>
                      <a:lnTo>
                        <a:pt x="79" y="98"/>
                      </a:lnTo>
                      <a:lnTo>
                        <a:pt x="79" y="99"/>
                      </a:lnTo>
                      <a:lnTo>
                        <a:pt x="78" y="99"/>
                      </a:lnTo>
                      <a:lnTo>
                        <a:pt x="78" y="101"/>
                      </a:lnTo>
                      <a:lnTo>
                        <a:pt x="79" y="101"/>
                      </a:lnTo>
                      <a:lnTo>
                        <a:pt x="81" y="99"/>
                      </a:lnTo>
                      <a:lnTo>
                        <a:pt x="81" y="101"/>
                      </a:lnTo>
                      <a:lnTo>
                        <a:pt x="79" y="102"/>
                      </a:lnTo>
                      <a:lnTo>
                        <a:pt x="81" y="102"/>
                      </a:lnTo>
                      <a:lnTo>
                        <a:pt x="79" y="104"/>
                      </a:lnTo>
                      <a:lnTo>
                        <a:pt x="81" y="106"/>
                      </a:lnTo>
                      <a:lnTo>
                        <a:pt x="79" y="107"/>
                      </a:lnTo>
                      <a:lnTo>
                        <a:pt x="81" y="107"/>
                      </a:lnTo>
                      <a:lnTo>
                        <a:pt x="79" y="109"/>
                      </a:lnTo>
                      <a:lnTo>
                        <a:pt x="81" y="109"/>
                      </a:lnTo>
                      <a:lnTo>
                        <a:pt x="79" y="110"/>
                      </a:lnTo>
                      <a:lnTo>
                        <a:pt x="81" y="110"/>
                      </a:lnTo>
                      <a:lnTo>
                        <a:pt x="81" y="112"/>
                      </a:lnTo>
                      <a:lnTo>
                        <a:pt x="82" y="110"/>
                      </a:lnTo>
                      <a:lnTo>
                        <a:pt x="82" y="112"/>
                      </a:lnTo>
                      <a:lnTo>
                        <a:pt x="84" y="113"/>
                      </a:lnTo>
                      <a:lnTo>
                        <a:pt x="82" y="113"/>
                      </a:lnTo>
                      <a:lnTo>
                        <a:pt x="82" y="116"/>
                      </a:lnTo>
                      <a:lnTo>
                        <a:pt x="84" y="115"/>
                      </a:lnTo>
                      <a:lnTo>
                        <a:pt x="84" y="116"/>
                      </a:lnTo>
                      <a:lnTo>
                        <a:pt x="85" y="116"/>
                      </a:lnTo>
                      <a:lnTo>
                        <a:pt x="82" y="120"/>
                      </a:lnTo>
                      <a:lnTo>
                        <a:pt x="85" y="120"/>
                      </a:lnTo>
                      <a:lnTo>
                        <a:pt x="84" y="121"/>
                      </a:lnTo>
                      <a:lnTo>
                        <a:pt x="84" y="123"/>
                      </a:lnTo>
                      <a:lnTo>
                        <a:pt x="85" y="121"/>
                      </a:lnTo>
                      <a:lnTo>
                        <a:pt x="85" y="126"/>
                      </a:lnTo>
                      <a:lnTo>
                        <a:pt x="84" y="126"/>
                      </a:lnTo>
                      <a:lnTo>
                        <a:pt x="84" y="127"/>
                      </a:lnTo>
                      <a:lnTo>
                        <a:pt x="85" y="126"/>
                      </a:lnTo>
                      <a:lnTo>
                        <a:pt x="85" y="127"/>
                      </a:lnTo>
                      <a:lnTo>
                        <a:pt x="84" y="129"/>
                      </a:lnTo>
                      <a:lnTo>
                        <a:pt x="87" y="132"/>
                      </a:lnTo>
                      <a:lnTo>
                        <a:pt x="85" y="132"/>
                      </a:lnTo>
                      <a:lnTo>
                        <a:pt x="85" y="134"/>
                      </a:lnTo>
                      <a:lnTo>
                        <a:pt x="84" y="134"/>
                      </a:lnTo>
                      <a:lnTo>
                        <a:pt x="84" y="135"/>
                      </a:lnTo>
                      <a:lnTo>
                        <a:pt x="85" y="135"/>
                      </a:lnTo>
                      <a:lnTo>
                        <a:pt x="85" y="137"/>
                      </a:lnTo>
                      <a:lnTo>
                        <a:pt x="82" y="138"/>
                      </a:lnTo>
                      <a:lnTo>
                        <a:pt x="84" y="138"/>
                      </a:lnTo>
                      <a:lnTo>
                        <a:pt x="84" y="140"/>
                      </a:lnTo>
                      <a:lnTo>
                        <a:pt x="82" y="140"/>
                      </a:lnTo>
                      <a:lnTo>
                        <a:pt x="82" y="141"/>
                      </a:lnTo>
                      <a:lnTo>
                        <a:pt x="81" y="141"/>
                      </a:lnTo>
                      <a:lnTo>
                        <a:pt x="81" y="140"/>
                      </a:lnTo>
                      <a:lnTo>
                        <a:pt x="79" y="141"/>
                      </a:lnTo>
                      <a:lnTo>
                        <a:pt x="79" y="140"/>
                      </a:lnTo>
                      <a:lnTo>
                        <a:pt x="78" y="140"/>
                      </a:lnTo>
                      <a:lnTo>
                        <a:pt x="78" y="137"/>
                      </a:lnTo>
                      <a:lnTo>
                        <a:pt x="76" y="137"/>
                      </a:lnTo>
                      <a:lnTo>
                        <a:pt x="78" y="135"/>
                      </a:lnTo>
                      <a:lnTo>
                        <a:pt x="78" y="134"/>
                      </a:lnTo>
                      <a:lnTo>
                        <a:pt x="76" y="134"/>
                      </a:lnTo>
                      <a:lnTo>
                        <a:pt x="76" y="132"/>
                      </a:lnTo>
                      <a:lnTo>
                        <a:pt x="73" y="135"/>
                      </a:lnTo>
                      <a:lnTo>
                        <a:pt x="71" y="135"/>
                      </a:lnTo>
                      <a:lnTo>
                        <a:pt x="71" y="134"/>
                      </a:lnTo>
                      <a:lnTo>
                        <a:pt x="73" y="134"/>
                      </a:lnTo>
                      <a:lnTo>
                        <a:pt x="74" y="132"/>
                      </a:lnTo>
                      <a:lnTo>
                        <a:pt x="74" y="130"/>
                      </a:lnTo>
                      <a:lnTo>
                        <a:pt x="76" y="130"/>
                      </a:lnTo>
                      <a:lnTo>
                        <a:pt x="76" y="129"/>
                      </a:lnTo>
                      <a:lnTo>
                        <a:pt x="74" y="129"/>
                      </a:lnTo>
                      <a:lnTo>
                        <a:pt x="76" y="127"/>
                      </a:lnTo>
                      <a:lnTo>
                        <a:pt x="76" y="126"/>
                      </a:lnTo>
                      <a:lnTo>
                        <a:pt x="74" y="126"/>
                      </a:lnTo>
                      <a:lnTo>
                        <a:pt x="74" y="127"/>
                      </a:lnTo>
                      <a:lnTo>
                        <a:pt x="68" y="127"/>
                      </a:lnTo>
                      <a:lnTo>
                        <a:pt x="70" y="126"/>
                      </a:lnTo>
                      <a:lnTo>
                        <a:pt x="68" y="126"/>
                      </a:lnTo>
                      <a:lnTo>
                        <a:pt x="70" y="124"/>
                      </a:lnTo>
                      <a:lnTo>
                        <a:pt x="68" y="124"/>
                      </a:lnTo>
                      <a:lnTo>
                        <a:pt x="68" y="123"/>
                      </a:lnTo>
                      <a:lnTo>
                        <a:pt x="67" y="123"/>
                      </a:lnTo>
                      <a:lnTo>
                        <a:pt x="67" y="121"/>
                      </a:lnTo>
                      <a:lnTo>
                        <a:pt x="68" y="121"/>
                      </a:lnTo>
                      <a:lnTo>
                        <a:pt x="70" y="120"/>
                      </a:lnTo>
                      <a:lnTo>
                        <a:pt x="67" y="120"/>
                      </a:lnTo>
                      <a:lnTo>
                        <a:pt x="67" y="116"/>
                      </a:lnTo>
                      <a:lnTo>
                        <a:pt x="64" y="120"/>
                      </a:lnTo>
                      <a:lnTo>
                        <a:pt x="64" y="116"/>
                      </a:lnTo>
                      <a:lnTo>
                        <a:pt x="61" y="116"/>
                      </a:lnTo>
                      <a:lnTo>
                        <a:pt x="59" y="118"/>
                      </a:lnTo>
                      <a:lnTo>
                        <a:pt x="57" y="118"/>
                      </a:lnTo>
                      <a:lnTo>
                        <a:pt x="57" y="116"/>
                      </a:lnTo>
                      <a:lnTo>
                        <a:pt x="59" y="116"/>
                      </a:lnTo>
                      <a:lnTo>
                        <a:pt x="59" y="115"/>
                      </a:lnTo>
                      <a:lnTo>
                        <a:pt x="61" y="113"/>
                      </a:lnTo>
                      <a:lnTo>
                        <a:pt x="61" y="112"/>
                      </a:lnTo>
                      <a:lnTo>
                        <a:pt x="62" y="110"/>
                      </a:lnTo>
                      <a:lnTo>
                        <a:pt x="61" y="110"/>
                      </a:lnTo>
                      <a:lnTo>
                        <a:pt x="59" y="112"/>
                      </a:lnTo>
                      <a:lnTo>
                        <a:pt x="57" y="112"/>
                      </a:lnTo>
                      <a:lnTo>
                        <a:pt x="59" y="110"/>
                      </a:lnTo>
                      <a:lnTo>
                        <a:pt x="56" y="110"/>
                      </a:lnTo>
                      <a:lnTo>
                        <a:pt x="57" y="109"/>
                      </a:lnTo>
                      <a:lnTo>
                        <a:pt x="53" y="109"/>
                      </a:lnTo>
                      <a:lnTo>
                        <a:pt x="53" y="107"/>
                      </a:lnTo>
                      <a:lnTo>
                        <a:pt x="54" y="107"/>
                      </a:lnTo>
                      <a:lnTo>
                        <a:pt x="56" y="106"/>
                      </a:lnTo>
                      <a:lnTo>
                        <a:pt x="51" y="106"/>
                      </a:lnTo>
                      <a:lnTo>
                        <a:pt x="51" y="104"/>
                      </a:lnTo>
                      <a:lnTo>
                        <a:pt x="53" y="102"/>
                      </a:lnTo>
                      <a:lnTo>
                        <a:pt x="50" y="102"/>
                      </a:lnTo>
                      <a:lnTo>
                        <a:pt x="50" y="101"/>
                      </a:lnTo>
                      <a:lnTo>
                        <a:pt x="51" y="101"/>
                      </a:lnTo>
                      <a:lnTo>
                        <a:pt x="51" y="98"/>
                      </a:lnTo>
                      <a:lnTo>
                        <a:pt x="53" y="98"/>
                      </a:lnTo>
                      <a:lnTo>
                        <a:pt x="51" y="96"/>
                      </a:lnTo>
                      <a:lnTo>
                        <a:pt x="48" y="99"/>
                      </a:lnTo>
                      <a:lnTo>
                        <a:pt x="48" y="96"/>
                      </a:lnTo>
                      <a:lnTo>
                        <a:pt x="44" y="96"/>
                      </a:lnTo>
                      <a:lnTo>
                        <a:pt x="45" y="95"/>
                      </a:lnTo>
                      <a:lnTo>
                        <a:pt x="42" y="95"/>
                      </a:lnTo>
                      <a:lnTo>
                        <a:pt x="42" y="93"/>
                      </a:lnTo>
                      <a:lnTo>
                        <a:pt x="44" y="93"/>
                      </a:lnTo>
                      <a:lnTo>
                        <a:pt x="44" y="92"/>
                      </a:lnTo>
                      <a:lnTo>
                        <a:pt x="40" y="92"/>
                      </a:lnTo>
                      <a:lnTo>
                        <a:pt x="40" y="93"/>
                      </a:lnTo>
                      <a:lnTo>
                        <a:pt x="36" y="93"/>
                      </a:lnTo>
                      <a:lnTo>
                        <a:pt x="36" y="92"/>
                      </a:lnTo>
                      <a:lnTo>
                        <a:pt x="34" y="93"/>
                      </a:lnTo>
                      <a:lnTo>
                        <a:pt x="33" y="90"/>
                      </a:lnTo>
                      <a:lnTo>
                        <a:pt x="34" y="89"/>
                      </a:lnTo>
                      <a:lnTo>
                        <a:pt x="33" y="89"/>
                      </a:lnTo>
                      <a:lnTo>
                        <a:pt x="36" y="87"/>
                      </a:lnTo>
                      <a:lnTo>
                        <a:pt x="33" y="87"/>
                      </a:lnTo>
                      <a:lnTo>
                        <a:pt x="28" y="82"/>
                      </a:lnTo>
                      <a:lnTo>
                        <a:pt x="28" y="76"/>
                      </a:lnTo>
                      <a:lnTo>
                        <a:pt x="26" y="76"/>
                      </a:lnTo>
                      <a:lnTo>
                        <a:pt x="25" y="75"/>
                      </a:lnTo>
                      <a:lnTo>
                        <a:pt x="25" y="73"/>
                      </a:lnTo>
                      <a:lnTo>
                        <a:pt x="26" y="73"/>
                      </a:lnTo>
                      <a:lnTo>
                        <a:pt x="26" y="71"/>
                      </a:lnTo>
                      <a:lnTo>
                        <a:pt x="25" y="73"/>
                      </a:lnTo>
                      <a:lnTo>
                        <a:pt x="25" y="71"/>
                      </a:lnTo>
                      <a:lnTo>
                        <a:pt x="23" y="71"/>
                      </a:lnTo>
                      <a:lnTo>
                        <a:pt x="22" y="70"/>
                      </a:lnTo>
                      <a:lnTo>
                        <a:pt x="22" y="67"/>
                      </a:lnTo>
                      <a:lnTo>
                        <a:pt x="20" y="68"/>
                      </a:lnTo>
                      <a:lnTo>
                        <a:pt x="17" y="65"/>
                      </a:lnTo>
                      <a:lnTo>
                        <a:pt x="17" y="62"/>
                      </a:lnTo>
                      <a:lnTo>
                        <a:pt x="19" y="62"/>
                      </a:lnTo>
                      <a:lnTo>
                        <a:pt x="19" y="61"/>
                      </a:lnTo>
                      <a:lnTo>
                        <a:pt x="16" y="61"/>
                      </a:lnTo>
                      <a:lnTo>
                        <a:pt x="16" y="57"/>
                      </a:lnTo>
                      <a:lnTo>
                        <a:pt x="14" y="59"/>
                      </a:lnTo>
                      <a:lnTo>
                        <a:pt x="14" y="57"/>
                      </a:lnTo>
                      <a:lnTo>
                        <a:pt x="13" y="57"/>
                      </a:lnTo>
                      <a:lnTo>
                        <a:pt x="14" y="56"/>
                      </a:lnTo>
                      <a:lnTo>
                        <a:pt x="13" y="56"/>
                      </a:lnTo>
                      <a:lnTo>
                        <a:pt x="11" y="54"/>
                      </a:lnTo>
                      <a:lnTo>
                        <a:pt x="11" y="53"/>
                      </a:lnTo>
                      <a:lnTo>
                        <a:pt x="9" y="53"/>
                      </a:lnTo>
                      <a:lnTo>
                        <a:pt x="11" y="51"/>
                      </a:lnTo>
                      <a:lnTo>
                        <a:pt x="9" y="51"/>
                      </a:lnTo>
                      <a:lnTo>
                        <a:pt x="9" y="50"/>
                      </a:lnTo>
                      <a:lnTo>
                        <a:pt x="11" y="48"/>
                      </a:lnTo>
                      <a:lnTo>
                        <a:pt x="9" y="48"/>
                      </a:lnTo>
                      <a:lnTo>
                        <a:pt x="9" y="50"/>
                      </a:lnTo>
                      <a:lnTo>
                        <a:pt x="8" y="47"/>
                      </a:lnTo>
                      <a:lnTo>
                        <a:pt x="5" y="44"/>
                      </a:lnTo>
                      <a:lnTo>
                        <a:pt x="3" y="40"/>
                      </a:lnTo>
                      <a:lnTo>
                        <a:pt x="3" y="33"/>
                      </a:lnTo>
                      <a:lnTo>
                        <a:pt x="0" y="33"/>
                      </a:lnTo>
                      <a:lnTo>
                        <a:pt x="0" y="23"/>
                      </a:lnTo>
                      <a:lnTo>
                        <a:pt x="2" y="23"/>
                      </a:lnTo>
                      <a:lnTo>
                        <a:pt x="2" y="20"/>
                      </a:lnTo>
                      <a:lnTo>
                        <a:pt x="5" y="17"/>
                      </a:lnTo>
                      <a:lnTo>
                        <a:pt x="5" y="16"/>
                      </a:lnTo>
                      <a:lnTo>
                        <a:pt x="6" y="16"/>
                      </a:lnTo>
                      <a:lnTo>
                        <a:pt x="5" y="14"/>
                      </a:lnTo>
                      <a:lnTo>
                        <a:pt x="5" y="12"/>
                      </a:lnTo>
                      <a:lnTo>
                        <a:pt x="6" y="12"/>
                      </a:lnTo>
                      <a:lnTo>
                        <a:pt x="5" y="11"/>
                      </a:lnTo>
                      <a:lnTo>
                        <a:pt x="6" y="11"/>
                      </a:lnTo>
                      <a:lnTo>
                        <a:pt x="6" y="9"/>
                      </a:lnTo>
                      <a:lnTo>
                        <a:pt x="8" y="9"/>
                      </a:lnTo>
                      <a:lnTo>
                        <a:pt x="6" y="8"/>
                      </a:lnTo>
                      <a:lnTo>
                        <a:pt x="8" y="8"/>
                      </a:lnTo>
                      <a:lnTo>
                        <a:pt x="8" y="6"/>
                      </a:lnTo>
                      <a:lnTo>
                        <a:pt x="9" y="6"/>
                      </a:lnTo>
                      <a:lnTo>
                        <a:pt x="9" y="3"/>
                      </a:lnTo>
                      <a:lnTo>
                        <a:pt x="11" y="2"/>
                      </a:lnTo>
                      <a:lnTo>
                        <a:pt x="13" y="2"/>
                      </a:lnTo>
                      <a:lnTo>
                        <a:pt x="1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nvGrpSpPr>
              <p:cNvPr id="43" name="Group 42">
                <a:extLst>
                  <a:ext uri="{FF2B5EF4-FFF2-40B4-BE49-F238E27FC236}">
                    <a16:creationId xmlns:a16="http://schemas.microsoft.com/office/drawing/2014/main" id="{CEC5EE71-A19D-409F-A5A1-BD1B8E491F12}"/>
                  </a:ext>
                </a:extLst>
              </p:cNvPr>
              <p:cNvGrpSpPr/>
              <p:nvPr/>
            </p:nvGrpSpPr>
            <p:grpSpPr>
              <a:xfrm>
                <a:off x="2178050" y="4683126"/>
                <a:ext cx="4560888" cy="290513"/>
                <a:chOff x="2178050" y="4683126"/>
                <a:chExt cx="4560888" cy="290513"/>
              </a:xfrm>
            </p:grpSpPr>
            <p:sp>
              <p:nvSpPr>
                <p:cNvPr id="44" name="Freeform 116">
                  <a:extLst>
                    <a:ext uri="{FF2B5EF4-FFF2-40B4-BE49-F238E27FC236}">
                      <a16:creationId xmlns:a16="http://schemas.microsoft.com/office/drawing/2014/main" id="{52458ABB-126A-4318-A68E-530C4FFEB0C1}"/>
                    </a:ext>
                  </a:extLst>
                </p:cNvPr>
                <p:cNvSpPr>
                  <a:spLocks noEditPoints="1"/>
                </p:cNvSpPr>
                <p:nvPr/>
              </p:nvSpPr>
              <p:spPr bwMode="auto">
                <a:xfrm>
                  <a:off x="2178050" y="4781551"/>
                  <a:ext cx="4248150" cy="68263"/>
                </a:xfrm>
                <a:custGeom>
                  <a:avLst/>
                  <a:gdLst/>
                  <a:ahLst/>
                  <a:cxnLst>
                    <a:cxn ang="0">
                      <a:pos x="1691" y="36"/>
                    </a:cxn>
                    <a:cxn ang="0">
                      <a:pos x="1768" y="31"/>
                    </a:cxn>
                    <a:cxn ang="0">
                      <a:pos x="2241" y="31"/>
                    </a:cxn>
                    <a:cxn ang="0">
                      <a:pos x="459" y="2"/>
                    </a:cxn>
                    <a:cxn ang="0">
                      <a:pos x="583" y="3"/>
                    </a:cxn>
                    <a:cxn ang="0">
                      <a:pos x="755" y="3"/>
                    </a:cxn>
                    <a:cxn ang="0">
                      <a:pos x="902" y="3"/>
                    </a:cxn>
                    <a:cxn ang="0">
                      <a:pos x="1083" y="5"/>
                    </a:cxn>
                    <a:cxn ang="0">
                      <a:pos x="1136" y="3"/>
                    </a:cxn>
                    <a:cxn ang="0">
                      <a:pos x="1182" y="5"/>
                    </a:cxn>
                    <a:cxn ang="0">
                      <a:pos x="1240" y="3"/>
                    </a:cxn>
                    <a:cxn ang="0">
                      <a:pos x="1376" y="2"/>
                    </a:cxn>
                    <a:cxn ang="0">
                      <a:pos x="1554" y="5"/>
                    </a:cxn>
                    <a:cxn ang="0">
                      <a:pos x="1622" y="5"/>
                    </a:cxn>
                    <a:cxn ang="0">
                      <a:pos x="1776" y="8"/>
                    </a:cxn>
                    <a:cxn ang="0">
                      <a:pos x="1830" y="8"/>
                    </a:cxn>
                    <a:cxn ang="0">
                      <a:pos x="1979" y="9"/>
                    </a:cxn>
                    <a:cxn ang="0">
                      <a:pos x="2066" y="8"/>
                    </a:cxn>
                    <a:cxn ang="0">
                      <a:pos x="2151" y="11"/>
                    </a:cxn>
                    <a:cxn ang="0">
                      <a:pos x="2228" y="12"/>
                    </a:cxn>
                    <a:cxn ang="0">
                      <a:pos x="2318" y="14"/>
                    </a:cxn>
                    <a:cxn ang="0">
                      <a:pos x="2407" y="16"/>
                    </a:cxn>
                    <a:cxn ang="0">
                      <a:pos x="2462" y="16"/>
                    </a:cxn>
                    <a:cxn ang="0">
                      <a:pos x="2551" y="19"/>
                    </a:cxn>
                    <a:cxn ang="0">
                      <a:pos x="2613" y="22"/>
                    </a:cxn>
                    <a:cxn ang="0">
                      <a:pos x="2631" y="28"/>
                    </a:cxn>
                    <a:cxn ang="0">
                      <a:pos x="2653" y="29"/>
                    </a:cxn>
                    <a:cxn ang="0">
                      <a:pos x="2605" y="33"/>
                    </a:cxn>
                    <a:cxn ang="0">
                      <a:pos x="2571" y="31"/>
                    </a:cxn>
                    <a:cxn ang="0">
                      <a:pos x="2506" y="28"/>
                    </a:cxn>
                    <a:cxn ang="0">
                      <a:pos x="2479" y="29"/>
                    </a:cxn>
                    <a:cxn ang="0">
                      <a:pos x="2453" y="29"/>
                    </a:cxn>
                    <a:cxn ang="0">
                      <a:pos x="2424" y="34"/>
                    </a:cxn>
                    <a:cxn ang="0">
                      <a:pos x="2416" y="31"/>
                    </a:cxn>
                    <a:cxn ang="0">
                      <a:pos x="2394" y="28"/>
                    </a:cxn>
                    <a:cxn ang="0">
                      <a:pos x="2360" y="31"/>
                    </a:cxn>
                    <a:cxn ang="0">
                      <a:pos x="2301" y="33"/>
                    </a:cxn>
                    <a:cxn ang="0">
                      <a:pos x="2242" y="28"/>
                    </a:cxn>
                    <a:cxn ang="0">
                      <a:pos x="2194" y="31"/>
                    </a:cxn>
                    <a:cxn ang="0">
                      <a:pos x="2156" y="28"/>
                    </a:cxn>
                    <a:cxn ang="0">
                      <a:pos x="2097" y="36"/>
                    </a:cxn>
                    <a:cxn ang="0">
                      <a:pos x="2066" y="31"/>
                    </a:cxn>
                    <a:cxn ang="0">
                      <a:pos x="1999" y="31"/>
                    </a:cxn>
                    <a:cxn ang="0">
                      <a:pos x="1973" y="31"/>
                    </a:cxn>
                    <a:cxn ang="0">
                      <a:pos x="1867" y="36"/>
                    </a:cxn>
                    <a:cxn ang="0">
                      <a:pos x="1827" y="34"/>
                    </a:cxn>
                    <a:cxn ang="0">
                      <a:pos x="1796" y="31"/>
                    </a:cxn>
                    <a:cxn ang="0">
                      <a:pos x="1746" y="34"/>
                    </a:cxn>
                    <a:cxn ang="0">
                      <a:pos x="1638" y="36"/>
                    </a:cxn>
                    <a:cxn ang="0">
                      <a:pos x="1547" y="43"/>
                    </a:cxn>
                    <a:cxn ang="0">
                      <a:pos x="1466" y="42"/>
                    </a:cxn>
                    <a:cxn ang="0">
                      <a:pos x="1266" y="42"/>
                    </a:cxn>
                    <a:cxn ang="0">
                      <a:pos x="1150" y="40"/>
                    </a:cxn>
                    <a:cxn ang="0">
                      <a:pos x="1065" y="39"/>
                    </a:cxn>
                    <a:cxn ang="0">
                      <a:pos x="810" y="42"/>
                    </a:cxn>
                    <a:cxn ang="0">
                      <a:pos x="367" y="37"/>
                    </a:cxn>
                    <a:cxn ang="0">
                      <a:pos x="248" y="37"/>
                    </a:cxn>
                    <a:cxn ang="0">
                      <a:pos x="129" y="23"/>
                    </a:cxn>
                    <a:cxn ang="0">
                      <a:pos x="59" y="20"/>
                    </a:cxn>
                    <a:cxn ang="0">
                      <a:pos x="11" y="17"/>
                    </a:cxn>
                    <a:cxn ang="0">
                      <a:pos x="43" y="6"/>
                    </a:cxn>
                  </a:cxnLst>
                  <a:rect l="0" t="0" r="r" b="b"/>
                  <a:pathLst>
                    <a:path w="2676" h="43">
                      <a:moveTo>
                        <a:pt x="1475" y="42"/>
                      </a:moveTo>
                      <a:lnTo>
                        <a:pt x="1474" y="42"/>
                      </a:lnTo>
                      <a:lnTo>
                        <a:pt x="1475" y="42"/>
                      </a:lnTo>
                      <a:close/>
                      <a:moveTo>
                        <a:pt x="1590" y="37"/>
                      </a:moveTo>
                      <a:lnTo>
                        <a:pt x="1591" y="37"/>
                      </a:lnTo>
                      <a:lnTo>
                        <a:pt x="1593" y="39"/>
                      </a:lnTo>
                      <a:lnTo>
                        <a:pt x="1588" y="39"/>
                      </a:lnTo>
                      <a:lnTo>
                        <a:pt x="1590" y="37"/>
                      </a:lnTo>
                      <a:close/>
                      <a:moveTo>
                        <a:pt x="1691" y="36"/>
                      </a:moveTo>
                      <a:lnTo>
                        <a:pt x="1692" y="36"/>
                      </a:lnTo>
                      <a:lnTo>
                        <a:pt x="1691" y="37"/>
                      </a:lnTo>
                      <a:lnTo>
                        <a:pt x="1691" y="36"/>
                      </a:lnTo>
                      <a:close/>
                      <a:moveTo>
                        <a:pt x="2655" y="31"/>
                      </a:moveTo>
                      <a:lnTo>
                        <a:pt x="2665" y="31"/>
                      </a:lnTo>
                      <a:lnTo>
                        <a:pt x="2662" y="33"/>
                      </a:lnTo>
                      <a:lnTo>
                        <a:pt x="2655" y="33"/>
                      </a:lnTo>
                      <a:lnTo>
                        <a:pt x="2655" y="31"/>
                      </a:lnTo>
                      <a:close/>
                      <a:moveTo>
                        <a:pt x="1977" y="31"/>
                      </a:moveTo>
                      <a:lnTo>
                        <a:pt x="1979" y="31"/>
                      </a:lnTo>
                      <a:lnTo>
                        <a:pt x="1980" y="33"/>
                      </a:lnTo>
                      <a:lnTo>
                        <a:pt x="1976" y="33"/>
                      </a:lnTo>
                      <a:lnTo>
                        <a:pt x="1977" y="31"/>
                      </a:lnTo>
                      <a:close/>
                      <a:moveTo>
                        <a:pt x="1763" y="31"/>
                      </a:moveTo>
                      <a:lnTo>
                        <a:pt x="1768" y="31"/>
                      </a:lnTo>
                      <a:lnTo>
                        <a:pt x="1767" y="33"/>
                      </a:lnTo>
                      <a:lnTo>
                        <a:pt x="1770" y="33"/>
                      </a:lnTo>
                      <a:lnTo>
                        <a:pt x="1770" y="34"/>
                      </a:lnTo>
                      <a:lnTo>
                        <a:pt x="1762" y="34"/>
                      </a:lnTo>
                      <a:lnTo>
                        <a:pt x="1760" y="36"/>
                      </a:lnTo>
                      <a:lnTo>
                        <a:pt x="1751" y="36"/>
                      </a:lnTo>
                      <a:lnTo>
                        <a:pt x="1756" y="34"/>
                      </a:lnTo>
                      <a:lnTo>
                        <a:pt x="1759" y="34"/>
                      </a:lnTo>
                      <a:lnTo>
                        <a:pt x="1760" y="33"/>
                      </a:lnTo>
                      <a:lnTo>
                        <a:pt x="1763" y="31"/>
                      </a:lnTo>
                      <a:close/>
                      <a:moveTo>
                        <a:pt x="2239" y="31"/>
                      </a:moveTo>
                      <a:lnTo>
                        <a:pt x="2241" y="31"/>
                      </a:lnTo>
                      <a:lnTo>
                        <a:pt x="2239" y="31"/>
                      </a:lnTo>
                      <a:close/>
                      <a:moveTo>
                        <a:pt x="2483" y="16"/>
                      </a:moveTo>
                      <a:lnTo>
                        <a:pt x="2479" y="17"/>
                      </a:lnTo>
                      <a:lnTo>
                        <a:pt x="2476" y="17"/>
                      </a:lnTo>
                      <a:lnTo>
                        <a:pt x="2483" y="16"/>
                      </a:lnTo>
                      <a:close/>
                      <a:moveTo>
                        <a:pt x="1970" y="8"/>
                      </a:moveTo>
                      <a:lnTo>
                        <a:pt x="1977" y="8"/>
                      </a:lnTo>
                      <a:lnTo>
                        <a:pt x="1970" y="9"/>
                      </a:lnTo>
                      <a:lnTo>
                        <a:pt x="1970" y="8"/>
                      </a:lnTo>
                      <a:close/>
                      <a:moveTo>
                        <a:pt x="251" y="0"/>
                      </a:moveTo>
                      <a:lnTo>
                        <a:pt x="426" y="0"/>
                      </a:lnTo>
                      <a:lnTo>
                        <a:pt x="459" y="2"/>
                      </a:lnTo>
                      <a:lnTo>
                        <a:pt x="510" y="2"/>
                      </a:lnTo>
                      <a:lnTo>
                        <a:pt x="513" y="3"/>
                      </a:lnTo>
                      <a:lnTo>
                        <a:pt x="521" y="3"/>
                      </a:lnTo>
                      <a:lnTo>
                        <a:pt x="522" y="2"/>
                      </a:lnTo>
                      <a:lnTo>
                        <a:pt x="522" y="3"/>
                      </a:lnTo>
                      <a:lnTo>
                        <a:pt x="524" y="3"/>
                      </a:lnTo>
                      <a:lnTo>
                        <a:pt x="527" y="5"/>
                      </a:lnTo>
                      <a:lnTo>
                        <a:pt x="536" y="5"/>
                      </a:lnTo>
                      <a:lnTo>
                        <a:pt x="545" y="3"/>
                      </a:lnTo>
                      <a:lnTo>
                        <a:pt x="570" y="3"/>
                      </a:lnTo>
                      <a:lnTo>
                        <a:pt x="575" y="2"/>
                      </a:lnTo>
                      <a:lnTo>
                        <a:pt x="583" y="3"/>
                      </a:lnTo>
                      <a:lnTo>
                        <a:pt x="666" y="3"/>
                      </a:lnTo>
                      <a:lnTo>
                        <a:pt x="693" y="2"/>
                      </a:lnTo>
                      <a:lnTo>
                        <a:pt x="699" y="3"/>
                      </a:lnTo>
                      <a:lnTo>
                        <a:pt x="728" y="3"/>
                      </a:lnTo>
                      <a:lnTo>
                        <a:pt x="728" y="5"/>
                      </a:lnTo>
                      <a:lnTo>
                        <a:pt x="736" y="3"/>
                      </a:lnTo>
                      <a:lnTo>
                        <a:pt x="738" y="5"/>
                      </a:lnTo>
                      <a:lnTo>
                        <a:pt x="747" y="5"/>
                      </a:lnTo>
                      <a:lnTo>
                        <a:pt x="748" y="3"/>
                      </a:lnTo>
                      <a:lnTo>
                        <a:pt x="748" y="5"/>
                      </a:lnTo>
                      <a:lnTo>
                        <a:pt x="752" y="5"/>
                      </a:lnTo>
                      <a:lnTo>
                        <a:pt x="755" y="3"/>
                      </a:lnTo>
                      <a:lnTo>
                        <a:pt x="758" y="3"/>
                      </a:lnTo>
                      <a:lnTo>
                        <a:pt x="758" y="5"/>
                      </a:lnTo>
                      <a:lnTo>
                        <a:pt x="798" y="2"/>
                      </a:lnTo>
                      <a:lnTo>
                        <a:pt x="796" y="3"/>
                      </a:lnTo>
                      <a:lnTo>
                        <a:pt x="803" y="2"/>
                      </a:lnTo>
                      <a:lnTo>
                        <a:pt x="807" y="3"/>
                      </a:lnTo>
                      <a:lnTo>
                        <a:pt x="814" y="5"/>
                      </a:lnTo>
                      <a:lnTo>
                        <a:pt x="821" y="3"/>
                      </a:lnTo>
                      <a:lnTo>
                        <a:pt x="858" y="3"/>
                      </a:lnTo>
                      <a:lnTo>
                        <a:pt x="891" y="5"/>
                      </a:lnTo>
                      <a:lnTo>
                        <a:pt x="897" y="5"/>
                      </a:lnTo>
                      <a:lnTo>
                        <a:pt x="902" y="3"/>
                      </a:lnTo>
                      <a:lnTo>
                        <a:pt x="933" y="3"/>
                      </a:lnTo>
                      <a:lnTo>
                        <a:pt x="959" y="2"/>
                      </a:lnTo>
                      <a:lnTo>
                        <a:pt x="995" y="3"/>
                      </a:lnTo>
                      <a:lnTo>
                        <a:pt x="1032" y="5"/>
                      </a:lnTo>
                      <a:lnTo>
                        <a:pt x="1068" y="6"/>
                      </a:lnTo>
                      <a:lnTo>
                        <a:pt x="1071" y="3"/>
                      </a:lnTo>
                      <a:lnTo>
                        <a:pt x="1072" y="5"/>
                      </a:lnTo>
                      <a:lnTo>
                        <a:pt x="1074" y="5"/>
                      </a:lnTo>
                      <a:lnTo>
                        <a:pt x="1077" y="6"/>
                      </a:lnTo>
                      <a:lnTo>
                        <a:pt x="1080" y="6"/>
                      </a:lnTo>
                      <a:lnTo>
                        <a:pt x="1082" y="5"/>
                      </a:lnTo>
                      <a:lnTo>
                        <a:pt x="1083" y="5"/>
                      </a:lnTo>
                      <a:lnTo>
                        <a:pt x="1083" y="3"/>
                      </a:lnTo>
                      <a:lnTo>
                        <a:pt x="1085" y="3"/>
                      </a:lnTo>
                      <a:lnTo>
                        <a:pt x="1091" y="5"/>
                      </a:lnTo>
                      <a:lnTo>
                        <a:pt x="1096" y="3"/>
                      </a:lnTo>
                      <a:lnTo>
                        <a:pt x="1103" y="5"/>
                      </a:lnTo>
                      <a:lnTo>
                        <a:pt x="1111" y="5"/>
                      </a:lnTo>
                      <a:lnTo>
                        <a:pt x="1117" y="3"/>
                      </a:lnTo>
                      <a:lnTo>
                        <a:pt x="1119" y="3"/>
                      </a:lnTo>
                      <a:lnTo>
                        <a:pt x="1123" y="5"/>
                      </a:lnTo>
                      <a:lnTo>
                        <a:pt x="1128" y="5"/>
                      </a:lnTo>
                      <a:lnTo>
                        <a:pt x="1131" y="3"/>
                      </a:lnTo>
                      <a:lnTo>
                        <a:pt x="1136" y="3"/>
                      </a:lnTo>
                      <a:lnTo>
                        <a:pt x="1136" y="6"/>
                      </a:lnTo>
                      <a:lnTo>
                        <a:pt x="1141" y="6"/>
                      </a:lnTo>
                      <a:lnTo>
                        <a:pt x="1141" y="5"/>
                      </a:lnTo>
                      <a:lnTo>
                        <a:pt x="1142" y="5"/>
                      </a:lnTo>
                      <a:lnTo>
                        <a:pt x="1145" y="3"/>
                      </a:lnTo>
                      <a:lnTo>
                        <a:pt x="1154" y="3"/>
                      </a:lnTo>
                      <a:lnTo>
                        <a:pt x="1159" y="5"/>
                      </a:lnTo>
                      <a:lnTo>
                        <a:pt x="1167" y="5"/>
                      </a:lnTo>
                      <a:lnTo>
                        <a:pt x="1170" y="6"/>
                      </a:lnTo>
                      <a:lnTo>
                        <a:pt x="1175" y="6"/>
                      </a:lnTo>
                      <a:lnTo>
                        <a:pt x="1179" y="5"/>
                      </a:lnTo>
                      <a:lnTo>
                        <a:pt x="1182" y="5"/>
                      </a:lnTo>
                      <a:lnTo>
                        <a:pt x="1181" y="3"/>
                      </a:lnTo>
                      <a:lnTo>
                        <a:pt x="1184" y="3"/>
                      </a:lnTo>
                      <a:lnTo>
                        <a:pt x="1185" y="5"/>
                      </a:lnTo>
                      <a:lnTo>
                        <a:pt x="1184" y="6"/>
                      </a:lnTo>
                      <a:lnTo>
                        <a:pt x="1190" y="6"/>
                      </a:lnTo>
                      <a:lnTo>
                        <a:pt x="1193" y="5"/>
                      </a:lnTo>
                      <a:lnTo>
                        <a:pt x="1196" y="5"/>
                      </a:lnTo>
                      <a:lnTo>
                        <a:pt x="1192" y="3"/>
                      </a:lnTo>
                      <a:lnTo>
                        <a:pt x="1221" y="5"/>
                      </a:lnTo>
                      <a:lnTo>
                        <a:pt x="1227" y="5"/>
                      </a:lnTo>
                      <a:lnTo>
                        <a:pt x="1230" y="3"/>
                      </a:lnTo>
                      <a:lnTo>
                        <a:pt x="1240" y="3"/>
                      </a:lnTo>
                      <a:lnTo>
                        <a:pt x="1244" y="5"/>
                      </a:lnTo>
                      <a:lnTo>
                        <a:pt x="1247" y="5"/>
                      </a:lnTo>
                      <a:lnTo>
                        <a:pt x="1255" y="3"/>
                      </a:lnTo>
                      <a:lnTo>
                        <a:pt x="1258" y="5"/>
                      </a:lnTo>
                      <a:lnTo>
                        <a:pt x="1271" y="5"/>
                      </a:lnTo>
                      <a:lnTo>
                        <a:pt x="1266" y="3"/>
                      </a:lnTo>
                      <a:lnTo>
                        <a:pt x="1278" y="3"/>
                      </a:lnTo>
                      <a:lnTo>
                        <a:pt x="1278" y="5"/>
                      </a:lnTo>
                      <a:lnTo>
                        <a:pt x="1331" y="3"/>
                      </a:lnTo>
                      <a:lnTo>
                        <a:pt x="1344" y="3"/>
                      </a:lnTo>
                      <a:lnTo>
                        <a:pt x="1354" y="2"/>
                      </a:lnTo>
                      <a:lnTo>
                        <a:pt x="1376" y="2"/>
                      </a:lnTo>
                      <a:lnTo>
                        <a:pt x="1401" y="3"/>
                      </a:lnTo>
                      <a:lnTo>
                        <a:pt x="1426" y="3"/>
                      </a:lnTo>
                      <a:lnTo>
                        <a:pt x="1429" y="2"/>
                      </a:lnTo>
                      <a:lnTo>
                        <a:pt x="1430" y="3"/>
                      </a:lnTo>
                      <a:lnTo>
                        <a:pt x="1492" y="6"/>
                      </a:lnTo>
                      <a:lnTo>
                        <a:pt x="1492" y="5"/>
                      </a:lnTo>
                      <a:lnTo>
                        <a:pt x="1502" y="5"/>
                      </a:lnTo>
                      <a:lnTo>
                        <a:pt x="1503" y="6"/>
                      </a:lnTo>
                      <a:lnTo>
                        <a:pt x="1540" y="3"/>
                      </a:lnTo>
                      <a:lnTo>
                        <a:pt x="1542" y="3"/>
                      </a:lnTo>
                      <a:lnTo>
                        <a:pt x="1543" y="5"/>
                      </a:lnTo>
                      <a:lnTo>
                        <a:pt x="1554" y="5"/>
                      </a:lnTo>
                      <a:lnTo>
                        <a:pt x="1557" y="3"/>
                      </a:lnTo>
                      <a:lnTo>
                        <a:pt x="1560" y="3"/>
                      </a:lnTo>
                      <a:lnTo>
                        <a:pt x="1564" y="5"/>
                      </a:lnTo>
                      <a:lnTo>
                        <a:pt x="1582" y="5"/>
                      </a:lnTo>
                      <a:lnTo>
                        <a:pt x="1585" y="3"/>
                      </a:lnTo>
                      <a:lnTo>
                        <a:pt x="1588" y="3"/>
                      </a:lnTo>
                      <a:lnTo>
                        <a:pt x="1588" y="5"/>
                      </a:lnTo>
                      <a:lnTo>
                        <a:pt x="1612" y="5"/>
                      </a:lnTo>
                      <a:lnTo>
                        <a:pt x="1612" y="6"/>
                      </a:lnTo>
                      <a:lnTo>
                        <a:pt x="1618" y="6"/>
                      </a:lnTo>
                      <a:lnTo>
                        <a:pt x="1619" y="5"/>
                      </a:lnTo>
                      <a:lnTo>
                        <a:pt x="1622" y="5"/>
                      </a:lnTo>
                      <a:lnTo>
                        <a:pt x="1626" y="3"/>
                      </a:lnTo>
                      <a:lnTo>
                        <a:pt x="1646" y="3"/>
                      </a:lnTo>
                      <a:lnTo>
                        <a:pt x="1644" y="5"/>
                      </a:lnTo>
                      <a:lnTo>
                        <a:pt x="1715" y="5"/>
                      </a:lnTo>
                      <a:lnTo>
                        <a:pt x="1715" y="6"/>
                      </a:lnTo>
                      <a:lnTo>
                        <a:pt x="1731" y="3"/>
                      </a:lnTo>
                      <a:lnTo>
                        <a:pt x="1729" y="5"/>
                      </a:lnTo>
                      <a:lnTo>
                        <a:pt x="1737" y="5"/>
                      </a:lnTo>
                      <a:lnTo>
                        <a:pt x="1737" y="6"/>
                      </a:lnTo>
                      <a:lnTo>
                        <a:pt x="1750" y="5"/>
                      </a:lnTo>
                      <a:lnTo>
                        <a:pt x="1762" y="6"/>
                      </a:lnTo>
                      <a:lnTo>
                        <a:pt x="1776" y="8"/>
                      </a:lnTo>
                      <a:lnTo>
                        <a:pt x="1781" y="9"/>
                      </a:lnTo>
                      <a:lnTo>
                        <a:pt x="1788" y="9"/>
                      </a:lnTo>
                      <a:lnTo>
                        <a:pt x="1790" y="8"/>
                      </a:lnTo>
                      <a:lnTo>
                        <a:pt x="1791" y="8"/>
                      </a:lnTo>
                      <a:lnTo>
                        <a:pt x="1794" y="6"/>
                      </a:lnTo>
                      <a:lnTo>
                        <a:pt x="1799" y="6"/>
                      </a:lnTo>
                      <a:lnTo>
                        <a:pt x="1794" y="8"/>
                      </a:lnTo>
                      <a:lnTo>
                        <a:pt x="1804" y="8"/>
                      </a:lnTo>
                      <a:lnTo>
                        <a:pt x="1805" y="9"/>
                      </a:lnTo>
                      <a:lnTo>
                        <a:pt x="1813" y="9"/>
                      </a:lnTo>
                      <a:lnTo>
                        <a:pt x="1813" y="8"/>
                      </a:lnTo>
                      <a:lnTo>
                        <a:pt x="1830" y="8"/>
                      </a:lnTo>
                      <a:lnTo>
                        <a:pt x="1832" y="9"/>
                      </a:lnTo>
                      <a:lnTo>
                        <a:pt x="1853" y="8"/>
                      </a:lnTo>
                      <a:lnTo>
                        <a:pt x="1889" y="8"/>
                      </a:lnTo>
                      <a:lnTo>
                        <a:pt x="1889" y="6"/>
                      </a:lnTo>
                      <a:lnTo>
                        <a:pt x="1894" y="6"/>
                      </a:lnTo>
                      <a:lnTo>
                        <a:pt x="1897" y="8"/>
                      </a:lnTo>
                      <a:lnTo>
                        <a:pt x="1912" y="8"/>
                      </a:lnTo>
                      <a:lnTo>
                        <a:pt x="1912" y="9"/>
                      </a:lnTo>
                      <a:lnTo>
                        <a:pt x="1939" y="9"/>
                      </a:lnTo>
                      <a:lnTo>
                        <a:pt x="1939" y="8"/>
                      </a:lnTo>
                      <a:lnTo>
                        <a:pt x="1949" y="9"/>
                      </a:lnTo>
                      <a:lnTo>
                        <a:pt x="1979" y="9"/>
                      </a:lnTo>
                      <a:lnTo>
                        <a:pt x="1980" y="8"/>
                      </a:lnTo>
                      <a:lnTo>
                        <a:pt x="1982" y="8"/>
                      </a:lnTo>
                      <a:lnTo>
                        <a:pt x="1985" y="6"/>
                      </a:lnTo>
                      <a:lnTo>
                        <a:pt x="1988" y="6"/>
                      </a:lnTo>
                      <a:lnTo>
                        <a:pt x="1988" y="8"/>
                      </a:lnTo>
                      <a:lnTo>
                        <a:pt x="1985" y="8"/>
                      </a:lnTo>
                      <a:lnTo>
                        <a:pt x="1985" y="9"/>
                      </a:lnTo>
                      <a:lnTo>
                        <a:pt x="1987" y="9"/>
                      </a:lnTo>
                      <a:lnTo>
                        <a:pt x="1997" y="8"/>
                      </a:lnTo>
                      <a:lnTo>
                        <a:pt x="1996" y="9"/>
                      </a:lnTo>
                      <a:lnTo>
                        <a:pt x="2067" y="9"/>
                      </a:lnTo>
                      <a:lnTo>
                        <a:pt x="2066" y="8"/>
                      </a:lnTo>
                      <a:lnTo>
                        <a:pt x="2072" y="8"/>
                      </a:lnTo>
                      <a:lnTo>
                        <a:pt x="2078" y="9"/>
                      </a:lnTo>
                      <a:lnTo>
                        <a:pt x="2090" y="9"/>
                      </a:lnTo>
                      <a:lnTo>
                        <a:pt x="2094" y="11"/>
                      </a:lnTo>
                      <a:lnTo>
                        <a:pt x="2098" y="9"/>
                      </a:lnTo>
                      <a:lnTo>
                        <a:pt x="2098" y="11"/>
                      </a:lnTo>
                      <a:lnTo>
                        <a:pt x="2103" y="9"/>
                      </a:lnTo>
                      <a:lnTo>
                        <a:pt x="2103" y="11"/>
                      </a:lnTo>
                      <a:lnTo>
                        <a:pt x="2108" y="9"/>
                      </a:lnTo>
                      <a:lnTo>
                        <a:pt x="2112" y="9"/>
                      </a:lnTo>
                      <a:lnTo>
                        <a:pt x="2115" y="11"/>
                      </a:lnTo>
                      <a:lnTo>
                        <a:pt x="2151" y="11"/>
                      </a:lnTo>
                      <a:lnTo>
                        <a:pt x="2149" y="12"/>
                      </a:lnTo>
                      <a:lnTo>
                        <a:pt x="2162" y="12"/>
                      </a:lnTo>
                      <a:lnTo>
                        <a:pt x="2160" y="11"/>
                      </a:lnTo>
                      <a:lnTo>
                        <a:pt x="2166" y="12"/>
                      </a:lnTo>
                      <a:lnTo>
                        <a:pt x="2191" y="12"/>
                      </a:lnTo>
                      <a:lnTo>
                        <a:pt x="2194" y="14"/>
                      </a:lnTo>
                      <a:lnTo>
                        <a:pt x="2219" y="14"/>
                      </a:lnTo>
                      <a:lnTo>
                        <a:pt x="2221" y="12"/>
                      </a:lnTo>
                      <a:lnTo>
                        <a:pt x="2222" y="12"/>
                      </a:lnTo>
                      <a:lnTo>
                        <a:pt x="2224" y="14"/>
                      </a:lnTo>
                      <a:lnTo>
                        <a:pt x="2230" y="14"/>
                      </a:lnTo>
                      <a:lnTo>
                        <a:pt x="2228" y="12"/>
                      </a:lnTo>
                      <a:lnTo>
                        <a:pt x="2236" y="12"/>
                      </a:lnTo>
                      <a:lnTo>
                        <a:pt x="2239" y="14"/>
                      </a:lnTo>
                      <a:lnTo>
                        <a:pt x="2253" y="14"/>
                      </a:lnTo>
                      <a:lnTo>
                        <a:pt x="2249" y="12"/>
                      </a:lnTo>
                      <a:lnTo>
                        <a:pt x="2272" y="12"/>
                      </a:lnTo>
                      <a:lnTo>
                        <a:pt x="2272" y="14"/>
                      </a:lnTo>
                      <a:lnTo>
                        <a:pt x="2273" y="14"/>
                      </a:lnTo>
                      <a:lnTo>
                        <a:pt x="2284" y="16"/>
                      </a:lnTo>
                      <a:lnTo>
                        <a:pt x="2293" y="14"/>
                      </a:lnTo>
                      <a:lnTo>
                        <a:pt x="2304" y="16"/>
                      </a:lnTo>
                      <a:lnTo>
                        <a:pt x="2304" y="14"/>
                      </a:lnTo>
                      <a:lnTo>
                        <a:pt x="2318" y="14"/>
                      </a:lnTo>
                      <a:lnTo>
                        <a:pt x="2321" y="16"/>
                      </a:lnTo>
                      <a:lnTo>
                        <a:pt x="2334" y="16"/>
                      </a:lnTo>
                      <a:lnTo>
                        <a:pt x="2335" y="14"/>
                      </a:lnTo>
                      <a:lnTo>
                        <a:pt x="2351" y="14"/>
                      </a:lnTo>
                      <a:lnTo>
                        <a:pt x="2354" y="16"/>
                      </a:lnTo>
                      <a:lnTo>
                        <a:pt x="2355" y="16"/>
                      </a:lnTo>
                      <a:lnTo>
                        <a:pt x="2357" y="17"/>
                      </a:lnTo>
                      <a:lnTo>
                        <a:pt x="2373" y="16"/>
                      </a:lnTo>
                      <a:lnTo>
                        <a:pt x="2388" y="16"/>
                      </a:lnTo>
                      <a:lnTo>
                        <a:pt x="2385" y="17"/>
                      </a:lnTo>
                      <a:lnTo>
                        <a:pt x="2396" y="17"/>
                      </a:lnTo>
                      <a:lnTo>
                        <a:pt x="2407" y="16"/>
                      </a:lnTo>
                      <a:lnTo>
                        <a:pt x="2419" y="17"/>
                      </a:lnTo>
                      <a:lnTo>
                        <a:pt x="2417" y="16"/>
                      </a:lnTo>
                      <a:lnTo>
                        <a:pt x="2421" y="16"/>
                      </a:lnTo>
                      <a:lnTo>
                        <a:pt x="2422" y="17"/>
                      </a:lnTo>
                      <a:lnTo>
                        <a:pt x="2428" y="17"/>
                      </a:lnTo>
                      <a:lnTo>
                        <a:pt x="2427" y="16"/>
                      </a:lnTo>
                      <a:lnTo>
                        <a:pt x="2442" y="16"/>
                      </a:lnTo>
                      <a:lnTo>
                        <a:pt x="2444" y="17"/>
                      </a:lnTo>
                      <a:lnTo>
                        <a:pt x="2456" y="17"/>
                      </a:lnTo>
                      <a:lnTo>
                        <a:pt x="2456" y="16"/>
                      </a:lnTo>
                      <a:lnTo>
                        <a:pt x="2461" y="17"/>
                      </a:lnTo>
                      <a:lnTo>
                        <a:pt x="2462" y="16"/>
                      </a:lnTo>
                      <a:lnTo>
                        <a:pt x="2466" y="16"/>
                      </a:lnTo>
                      <a:lnTo>
                        <a:pt x="2466" y="17"/>
                      </a:lnTo>
                      <a:lnTo>
                        <a:pt x="2476" y="17"/>
                      </a:lnTo>
                      <a:lnTo>
                        <a:pt x="2476" y="19"/>
                      </a:lnTo>
                      <a:lnTo>
                        <a:pt x="2500" y="19"/>
                      </a:lnTo>
                      <a:lnTo>
                        <a:pt x="2500" y="20"/>
                      </a:lnTo>
                      <a:lnTo>
                        <a:pt x="2518" y="20"/>
                      </a:lnTo>
                      <a:lnTo>
                        <a:pt x="2529" y="19"/>
                      </a:lnTo>
                      <a:lnTo>
                        <a:pt x="2529" y="20"/>
                      </a:lnTo>
                      <a:lnTo>
                        <a:pt x="2551" y="20"/>
                      </a:lnTo>
                      <a:lnTo>
                        <a:pt x="2548" y="19"/>
                      </a:lnTo>
                      <a:lnTo>
                        <a:pt x="2551" y="19"/>
                      </a:lnTo>
                      <a:lnTo>
                        <a:pt x="2552" y="20"/>
                      </a:lnTo>
                      <a:lnTo>
                        <a:pt x="2566" y="20"/>
                      </a:lnTo>
                      <a:lnTo>
                        <a:pt x="2566" y="22"/>
                      </a:lnTo>
                      <a:lnTo>
                        <a:pt x="2569" y="22"/>
                      </a:lnTo>
                      <a:lnTo>
                        <a:pt x="2580" y="20"/>
                      </a:lnTo>
                      <a:lnTo>
                        <a:pt x="2579" y="22"/>
                      </a:lnTo>
                      <a:lnTo>
                        <a:pt x="2577" y="22"/>
                      </a:lnTo>
                      <a:lnTo>
                        <a:pt x="2574" y="23"/>
                      </a:lnTo>
                      <a:lnTo>
                        <a:pt x="2588" y="23"/>
                      </a:lnTo>
                      <a:lnTo>
                        <a:pt x="2586" y="25"/>
                      </a:lnTo>
                      <a:lnTo>
                        <a:pt x="2594" y="25"/>
                      </a:lnTo>
                      <a:lnTo>
                        <a:pt x="2613" y="22"/>
                      </a:lnTo>
                      <a:lnTo>
                        <a:pt x="2624" y="23"/>
                      </a:lnTo>
                      <a:lnTo>
                        <a:pt x="2616" y="23"/>
                      </a:lnTo>
                      <a:lnTo>
                        <a:pt x="2616" y="25"/>
                      </a:lnTo>
                      <a:lnTo>
                        <a:pt x="2619" y="25"/>
                      </a:lnTo>
                      <a:lnTo>
                        <a:pt x="2619" y="26"/>
                      </a:lnTo>
                      <a:lnTo>
                        <a:pt x="2620" y="26"/>
                      </a:lnTo>
                      <a:lnTo>
                        <a:pt x="2624" y="23"/>
                      </a:lnTo>
                      <a:lnTo>
                        <a:pt x="2627" y="23"/>
                      </a:lnTo>
                      <a:lnTo>
                        <a:pt x="2628" y="25"/>
                      </a:lnTo>
                      <a:lnTo>
                        <a:pt x="2627" y="26"/>
                      </a:lnTo>
                      <a:lnTo>
                        <a:pt x="2627" y="28"/>
                      </a:lnTo>
                      <a:lnTo>
                        <a:pt x="2631" y="28"/>
                      </a:lnTo>
                      <a:lnTo>
                        <a:pt x="2634" y="26"/>
                      </a:lnTo>
                      <a:lnTo>
                        <a:pt x="2641" y="26"/>
                      </a:lnTo>
                      <a:lnTo>
                        <a:pt x="2639" y="28"/>
                      </a:lnTo>
                      <a:lnTo>
                        <a:pt x="2645" y="28"/>
                      </a:lnTo>
                      <a:lnTo>
                        <a:pt x="2647" y="26"/>
                      </a:lnTo>
                      <a:lnTo>
                        <a:pt x="2658" y="26"/>
                      </a:lnTo>
                      <a:lnTo>
                        <a:pt x="2662" y="28"/>
                      </a:lnTo>
                      <a:lnTo>
                        <a:pt x="2676" y="28"/>
                      </a:lnTo>
                      <a:lnTo>
                        <a:pt x="2673" y="29"/>
                      </a:lnTo>
                      <a:lnTo>
                        <a:pt x="2656" y="29"/>
                      </a:lnTo>
                      <a:lnTo>
                        <a:pt x="2655" y="31"/>
                      </a:lnTo>
                      <a:lnTo>
                        <a:pt x="2653" y="29"/>
                      </a:lnTo>
                      <a:lnTo>
                        <a:pt x="2642" y="29"/>
                      </a:lnTo>
                      <a:lnTo>
                        <a:pt x="2642" y="31"/>
                      </a:lnTo>
                      <a:lnTo>
                        <a:pt x="2641" y="31"/>
                      </a:lnTo>
                      <a:lnTo>
                        <a:pt x="2641" y="33"/>
                      </a:lnTo>
                      <a:lnTo>
                        <a:pt x="2638" y="34"/>
                      </a:lnTo>
                      <a:lnTo>
                        <a:pt x="2630" y="34"/>
                      </a:lnTo>
                      <a:lnTo>
                        <a:pt x="2628" y="33"/>
                      </a:lnTo>
                      <a:lnTo>
                        <a:pt x="2636" y="33"/>
                      </a:lnTo>
                      <a:lnTo>
                        <a:pt x="2636" y="31"/>
                      </a:lnTo>
                      <a:lnTo>
                        <a:pt x="2617" y="31"/>
                      </a:lnTo>
                      <a:lnTo>
                        <a:pt x="2613" y="33"/>
                      </a:lnTo>
                      <a:lnTo>
                        <a:pt x="2605" y="33"/>
                      </a:lnTo>
                      <a:lnTo>
                        <a:pt x="2603" y="31"/>
                      </a:lnTo>
                      <a:lnTo>
                        <a:pt x="2611" y="31"/>
                      </a:lnTo>
                      <a:lnTo>
                        <a:pt x="2611" y="29"/>
                      </a:lnTo>
                      <a:lnTo>
                        <a:pt x="2608" y="29"/>
                      </a:lnTo>
                      <a:lnTo>
                        <a:pt x="2607" y="28"/>
                      </a:lnTo>
                      <a:lnTo>
                        <a:pt x="2602" y="28"/>
                      </a:lnTo>
                      <a:lnTo>
                        <a:pt x="2602" y="26"/>
                      </a:lnTo>
                      <a:lnTo>
                        <a:pt x="2600" y="28"/>
                      </a:lnTo>
                      <a:lnTo>
                        <a:pt x="2594" y="28"/>
                      </a:lnTo>
                      <a:lnTo>
                        <a:pt x="2596" y="29"/>
                      </a:lnTo>
                      <a:lnTo>
                        <a:pt x="2583" y="29"/>
                      </a:lnTo>
                      <a:lnTo>
                        <a:pt x="2571" y="31"/>
                      </a:lnTo>
                      <a:lnTo>
                        <a:pt x="2558" y="31"/>
                      </a:lnTo>
                      <a:lnTo>
                        <a:pt x="2551" y="29"/>
                      </a:lnTo>
                      <a:lnTo>
                        <a:pt x="2551" y="31"/>
                      </a:lnTo>
                      <a:lnTo>
                        <a:pt x="2548" y="31"/>
                      </a:lnTo>
                      <a:lnTo>
                        <a:pt x="2543" y="29"/>
                      </a:lnTo>
                      <a:lnTo>
                        <a:pt x="2526" y="29"/>
                      </a:lnTo>
                      <a:lnTo>
                        <a:pt x="2526" y="28"/>
                      </a:lnTo>
                      <a:lnTo>
                        <a:pt x="2521" y="28"/>
                      </a:lnTo>
                      <a:lnTo>
                        <a:pt x="2520" y="29"/>
                      </a:lnTo>
                      <a:lnTo>
                        <a:pt x="2509" y="29"/>
                      </a:lnTo>
                      <a:lnTo>
                        <a:pt x="2509" y="28"/>
                      </a:lnTo>
                      <a:lnTo>
                        <a:pt x="2506" y="28"/>
                      </a:lnTo>
                      <a:lnTo>
                        <a:pt x="2504" y="29"/>
                      </a:lnTo>
                      <a:lnTo>
                        <a:pt x="2501" y="28"/>
                      </a:lnTo>
                      <a:lnTo>
                        <a:pt x="2492" y="29"/>
                      </a:lnTo>
                      <a:lnTo>
                        <a:pt x="2487" y="29"/>
                      </a:lnTo>
                      <a:lnTo>
                        <a:pt x="2490" y="33"/>
                      </a:lnTo>
                      <a:lnTo>
                        <a:pt x="2489" y="33"/>
                      </a:lnTo>
                      <a:lnTo>
                        <a:pt x="2487" y="34"/>
                      </a:lnTo>
                      <a:lnTo>
                        <a:pt x="2478" y="34"/>
                      </a:lnTo>
                      <a:lnTo>
                        <a:pt x="2479" y="33"/>
                      </a:lnTo>
                      <a:lnTo>
                        <a:pt x="2479" y="31"/>
                      </a:lnTo>
                      <a:lnTo>
                        <a:pt x="2481" y="31"/>
                      </a:lnTo>
                      <a:lnTo>
                        <a:pt x="2479" y="29"/>
                      </a:lnTo>
                      <a:lnTo>
                        <a:pt x="2470" y="29"/>
                      </a:lnTo>
                      <a:lnTo>
                        <a:pt x="2470" y="31"/>
                      </a:lnTo>
                      <a:lnTo>
                        <a:pt x="2473" y="31"/>
                      </a:lnTo>
                      <a:lnTo>
                        <a:pt x="2473" y="33"/>
                      </a:lnTo>
                      <a:lnTo>
                        <a:pt x="2466" y="31"/>
                      </a:lnTo>
                      <a:lnTo>
                        <a:pt x="2469" y="31"/>
                      </a:lnTo>
                      <a:lnTo>
                        <a:pt x="2464" y="29"/>
                      </a:lnTo>
                      <a:lnTo>
                        <a:pt x="2458" y="29"/>
                      </a:lnTo>
                      <a:lnTo>
                        <a:pt x="2459" y="31"/>
                      </a:lnTo>
                      <a:lnTo>
                        <a:pt x="2458" y="31"/>
                      </a:lnTo>
                      <a:lnTo>
                        <a:pt x="2456" y="29"/>
                      </a:lnTo>
                      <a:lnTo>
                        <a:pt x="2453" y="29"/>
                      </a:lnTo>
                      <a:lnTo>
                        <a:pt x="2453" y="28"/>
                      </a:lnTo>
                      <a:lnTo>
                        <a:pt x="2452" y="26"/>
                      </a:lnTo>
                      <a:lnTo>
                        <a:pt x="2450" y="26"/>
                      </a:lnTo>
                      <a:lnTo>
                        <a:pt x="2448" y="28"/>
                      </a:lnTo>
                      <a:lnTo>
                        <a:pt x="2445" y="28"/>
                      </a:lnTo>
                      <a:lnTo>
                        <a:pt x="2442" y="29"/>
                      </a:lnTo>
                      <a:lnTo>
                        <a:pt x="2435" y="29"/>
                      </a:lnTo>
                      <a:lnTo>
                        <a:pt x="2436" y="31"/>
                      </a:lnTo>
                      <a:lnTo>
                        <a:pt x="2431" y="31"/>
                      </a:lnTo>
                      <a:lnTo>
                        <a:pt x="2428" y="33"/>
                      </a:lnTo>
                      <a:lnTo>
                        <a:pt x="2424" y="33"/>
                      </a:lnTo>
                      <a:lnTo>
                        <a:pt x="2424" y="34"/>
                      </a:lnTo>
                      <a:lnTo>
                        <a:pt x="2425" y="34"/>
                      </a:lnTo>
                      <a:lnTo>
                        <a:pt x="2431" y="36"/>
                      </a:lnTo>
                      <a:lnTo>
                        <a:pt x="2424" y="36"/>
                      </a:lnTo>
                      <a:lnTo>
                        <a:pt x="2422" y="34"/>
                      </a:lnTo>
                      <a:lnTo>
                        <a:pt x="2421" y="34"/>
                      </a:lnTo>
                      <a:lnTo>
                        <a:pt x="2421" y="33"/>
                      </a:lnTo>
                      <a:lnTo>
                        <a:pt x="2416" y="33"/>
                      </a:lnTo>
                      <a:lnTo>
                        <a:pt x="2414" y="34"/>
                      </a:lnTo>
                      <a:lnTo>
                        <a:pt x="2408" y="34"/>
                      </a:lnTo>
                      <a:lnTo>
                        <a:pt x="2410" y="33"/>
                      </a:lnTo>
                      <a:lnTo>
                        <a:pt x="2413" y="33"/>
                      </a:lnTo>
                      <a:lnTo>
                        <a:pt x="2416" y="31"/>
                      </a:lnTo>
                      <a:lnTo>
                        <a:pt x="2414" y="31"/>
                      </a:lnTo>
                      <a:lnTo>
                        <a:pt x="2413" y="29"/>
                      </a:lnTo>
                      <a:lnTo>
                        <a:pt x="2414" y="29"/>
                      </a:lnTo>
                      <a:lnTo>
                        <a:pt x="2414" y="28"/>
                      </a:lnTo>
                      <a:lnTo>
                        <a:pt x="2419" y="28"/>
                      </a:lnTo>
                      <a:lnTo>
                        <a:pt x="2416" y="26"/>
                      </a:lnTo>
                      <a:lnTo>
                        <a:pt x="2407" y="26"/>
                      </a:lnTo>
                      <a:lnTo>
                        <a:pt x="2402" y="28"/>
                      </a:lnTo>
                      <a:lnTo>
                        <a:pt x="2399" y="26"/>
                      </a:lnTo>
                      <a:lnTo>
                        <a:pt x="2391" y="26"/>
                      </a:lnTo>
                      <a:lnTo>
                        <a:pt x="2391" y="28"/>
                      </a:lnTo>
                      <a:lnTo>
                        <a:pt x="2394" y="28"/>
                      </a:lnTo>
                      <a:lnTo>
                        <a:pt x="2391" y="31"/>
                      </a:lnTo>
                      <a:lnTo>
                        <a:pt x="2390" y="31"/>
                      </a:lnTo>
                      <a:lnTo>
                        <a:pt x="2388" y="33"/>
                      </a:lnTo>
                      <a:lnTo>
                        <a:pt x="2386" y="33"/>
                      </a:lnTo>
                      <a:lnTo>
                        <a:pt x="2386" y="31"/>
                      </a:lnTo>
                      <a:lnTo>
                        <a:pt x="2383" y="31"/>
                      </a:lnTo>
                      <a:lnTo>
                        <a:pt x="2385" y="29"/>
                      </a:lnTo>
                      <a:lnTo>
                        <a:pt x="2371" y="29"/>
                      </a:lnTo>
                      <a:lnTo>
                        <a:pt x="2371" y="31"/>
                      </a:lnTo>
                      <a:lnTo>
                        <a:pt x="2365" y="31"/>
                      </a:lnTo>
                      <a:lnTo>
                        <a:pt x="2363" y="33"/>
                      </a:lnTo>
                      <a:lnTo>
                        <a:pt x="2360" y="31"/>
                      </a:lnTo>
                      <a:lnTo>
                        <a:pt x="2354" y="34"/>
                      </a:lnTo>
                      <a:lnTo>
                        <a:pt x="2345" y="33"/>
                      </a:lnTo>
                      <a:lnTo>
                        <a:pt x="2335" y="33"/>
                      </a:lnTo>
                      <a:lnTo>
                        <a:pt x="2329" y="31"/>
                      </a:lnTo>
                      <a:lnTo>
                        <a:pt x="2326" y="33"/>
                      </a:lnTo>
                      <a:lnTo>
                        <a:pt x="2326" y="31"/>
                      </a:lnTo>
                      <a:lnTo>
                        <a:pt x="2324" y="31"/>
                      </a:lnTo>
                      <a:lnTo>
                        <a:pt x="2324" y="29"/>
                      </a:lnTo>
                      <a:lnTo>
                        <a:pt x="2317" y="29"/>
                      </a:lnTo>
                      <a:lnTo>
                        <a:pt x="2314" y="31"/>
                      </a:lnTo>
                      <a:lnTo>
                        <a:pt x="2303" y="31"/>
                      </a:lnTo>
                      <a:lnTo>
                        <a:pt x="2301" y="33"/>
                      </a:lnTo>
                      <a:lnTo>
                        <a:pt x="2300" y="31"/>
                      </a:lnTo>
                      <a:lnTo>
                        <a:pt x="2289" y="31"/>
                      </a:lnTo>
                      <a:lnTo>
                        <a:pt x="2289" y="29"/>
                      </a:lnTo>
                      <a:lnTo>
                        <a:pt x="2275" y="29"/>
                      </a:lnTo>
                      <a:lnTo>
                        <a:pt x="2270" y="31"/>
                      </a:lnTo>
                      <a:lnTo>
                        <a:pt x="2269" y="31"/>
                      </a:lnTo>
                      <a:lnTo>
                        <a:pt x="2267" y="33"/>
                      </a:lnTo>
                      <a:lnTo>
                        <a:pt x="2267" y="31"/>
                      </a:lnTo>
                      <a:lnTo>
                        <a:pt x="2255" y="31"/>
                      </a:lnTo>
                      <a:lnTo>
                        <a:pt x="2252" y="29"/>
                      </a:lnTo>
                      <a:lnTo>
                        <a:pt x="2244" y="29"/>
                      </a:lnTo>
                      <a:lnTo>
                        <a:pt x="2242" y="28"/>
                      </a:lnTo>
                      <a:lnTo>
                        <a:pt x="2238" y="28"/>
                      </a:lnTo>
                      <a:lnTo>
                        <a:pt x="2238" y="29"/>
                      </a:lnTo>
                      <a:lnTo>
                        <a:pt x="2239" y="29"/>
                      </a:lnTo>
                      <a:lnTo>
                        <a:pt x="2239" y="31"/>
                      </a:lnTo>
                      <a:lnTo>
                        <a:pt x="2236" y="29"/>
                      </a:lnTo>
                      <a:lnTo>
                        <a:pt x="2222" y="29"/>
                      </a:lnTo>
                      <a:lnTo>
                        <a:pt x="2219" y="31"/>
                      </a:lnTo>
                      <a:lnTo>
                        <a:pt x="2208" y="31"/>
                      </a:lnTo>
                      <a:lnTo>
                        <a:pt x="2213" y="33"/>
                      </a:lnTo>
                      <a:lnTo>
                        <a:pt x="2204" y="29"/>
                      </a:lnTo>
                      <a:lnTo>
                        <a:pt x="2201" y="31"/>
                      </a:lnTo>
                      <a:lnTo>
                        <a:pt x="2194" y="31"/>
                      </a:lnTo>
                      <a:lnTo>
                        <a:pt x="2190" y="29"/>
                      </a:lnTo>
                      <a:lnTo>
                        <a:pt x="2177" y="29"/>
                      </a:lnTo>
                      <a:lnTo>
                        <a:pt x="2177" y="31"/>
                      </a:lnTo>
                      <a:lnTo>
                        <a:pt x="2180" y="31"/>
                      </a:lnTo>
                      <a:lnTo>
                        <a:pt x="2182" y="33"/>
                      </a:lnTo>
                      <a:lnTo>
                        <a:pt x="2176" y="33"/>
                      </a:lnTo>
                      <a:lnTo>
                        <a:pt x="2170" y="31"/>
                      </a:lnTo>
                      <a:lnTo>
                        <a:pt x="2163" y="31"/>
                      </a:lnTo>
                      <a:lnTo>
                        <a:pt x="2160" y="29"/>
                      </a:lnTo>
                      <a:lnTo>
                        <a:pt x="2159" y="29"/>
                      </a:lnTo>
                      <a:lnTo>
                        <a:pt x="2159" y="28"/>
                      </a:lnTo>
                      <a:lnTo>
                        <a:pt x="2156" y="28"/>
                      </a:lnTo>
                      <a:lnTo>
                        <a:pt x="2154" y="29"/>
                      </a:lnTo>
                      <a:lnTo>
                        <a:pt x="2145" y="29"/>
                      </a:lnTo>
                      <a:lnTo>
                        <a:pt x="2149" y="31"/>
                      </a:lnTo>
                      <a:lnTo>
                        <a:pt x="2140" y="31"/>
                      </a:lnTo>
                      <a:lnTo>
                        <a:pt x="2134" y="33"/>
                      </a:lnTo>
                      <a:lnTo>
                        <a:pt x="2126" y="34"/>
                      </a:lnTo>
                      <a:lnTo>
                        <a:pt x="2115" y="34"/>
                      </a:lnTo>
                      <a:lnTo>
                        <a:pt x="2117" y="36"/>
                      </a:lnTo>
                      <a:lnTo>
                        <a:pt x="2121" y="36"/>
                      </a:lnTo>
                      <a:lnTo>
                        <a:pt x="2121" y="37"/>
                      </a:lnTo>
                      <a:lnTo>
                        <a:pt x="2103" y="37"/>
                      </a:lnTo>
                      <a:lnTo>
                        <a:pt x="2097" y="36"/>
                      </a:lnTo>
                      <a:lnTo>
                        <a:pt x="2098" y="36"/>
                      </a:lnTo>
                      <a:lnTo>
                        <a:pt x="2098" y="34"/>
                      </a:lnTo>
                      <a:lnTo>
                        <a:pt x="2094" y="34"/>
                      </a:lnTo>
                      <a:lnTo>
                        <a:pt x="2092" y="33"/>
                      </a:lnTo>
                      <a:lnTo>
                        <a:pt x="2089" y="33"/>
                      </a:lnTo>
                      <a:lnTo>
                        <a:pt x="2087" y="34"/>
                      </a:lnTo>
                      <a:lnTo>
                        <a:pt x="2084" y="34"/>
                      </a:lnTo>
                      <a:lnTo>
                        <a:pt x="2084" y="31"/>
                      </a:lnTo>
                      <a:lnTo>
                        <a:pt x="2072" y="31"/>
                      </a:lnTo>
                      <a:lnTo>
                        <a:pt x="2072" y="33"/>
                      </a:lnTo>
                      <a:lnTo>
                        <a:pt x="2067" y="33"/>
                      </a:lnTo>
                      <a:lnTo>
                        <a:pt x="2066" y="31"/>
                      </a:lnTo>
                      <a:lnTo>
                        <a:pt x="2042" y="31"/>
                      </a:lnTo>
                      <a:lnTo>
                        <a:pt x="2036" y="29"/>
                      </a:lnTo>
                      <a:lnTo>
                        <a:pt x="2035" y="31"/>
                      </a:lnTo>
                      <a:lnTo>
                        <a:pt x="2025" y="31"/>
                      </a:lnTo>
                      <a:lnTo>
                        <a:pt x="2025" y="33"/>
                      </a:lnTo>
                      <a:lnTo>
                        <a:pt x="2027" y="33"/>
                      </a:lnTo>
                      <a:lnTo>
                        <a:pt x="2025" y="34"/>
                      </a:lnTo>
                      <a:lnTo>
                        <a:pt x="2019" y="34"/>
                      </a:lnTo>
                      <a:lnTo>
                        <a:pt x="2016" y="33"/>
                      </a:lnTo>
                      <a:lnTo>
                        <a:pt x="2019" y="33"/>
                      </a:lnTo>
                      <a:lnTo>
                        <a:pt x="2019" y="31"/>
                      </a:lnTo>
                      <a:lnTo>
                        <a:pt x="1999" y="31"/>
                      </a:lnTo>
                      <a:lnTo>
                        <a:pt x="1999" y="33"/>
                      </a:lnTo>
                      <a:lnTo>
                        <a:pt x="2001" y="34"/>
                      </a:lnTo>
                      <a:lnTo>
                        <a:pt x="1990" y="34"/>
                      </a:lnTo>
                      <a:lnTo>
                        <a:pt x="1990" y="36"/>
                      </a:lnTo>
                      <a:lnTo>
                        <a:pt x="1987" y="36"/>
                      </a:lnTo>
                      <a:lnTo>
                        <a:pt x="1987" y="34"/>
                      </a:lnTo>
                      <a:lnTo>
                        <a:pt x="1984" y="33"/>
                      </a:lnTo>
                      <a:lnTo>
                        <a:pt x="1980" y="33"/>
                      </a:lnTo>
                      <a:lnTo>
                        <a:pt x="1982" y="31"/>
                      </a:lnTo>
                      <a:lnTo>
                        <a:pt x="1980" y="31"/>
                      </a:lnTo>
                      <a:lnTo>
                        <a:pt x="1979" y="29"/>
                      </a:lnTo>
                      <a:lnTo>
                        <a:pt x="1973" y="31"/>
                      </a:lnTo>
                      <a:lnTo>
                        <a:pt x="1967" y="34"/>
                      </a:lnTo>
                      <a:lnTo>
                        <a:pt x="1932" y="34"/>
                      </a:lnTo>
                      <a:lnTo>
                        <a:pt x="1931" y="36"/>
                      </a:lnTo>
                      <a:lnTo>
                        <a:pt x="1923" y="36"/>
                      </a:lnTo>
                      <a:lnTo>
                        <a:pt x="1925" y="34"/>
                      </a:lnTo>
                      <a:lnTo>
                        <a:pt x="1915" y="34"/>
                      </a:lnTo>
                      <a:lnTo>
                        <a:pt x="1917" y="33"/>
                      </a:lnTo>
                      <a:lnTo>
                        <a:pt x="1908" y="33"/>
                      </a:lnTo>
                      <a:lnTo>
                        <a:pt x="1900" y="34"/>
                      </a:lnTo>
                      <a:lnTo>
                        <a:pt x="1891" y="34"/>
                      </a:lnTo>
                      <a:lnTo>
                        <a:pt x="1892" y="36"/>
                      </a:lnTo>
                      <a:lnTo>
                        <a:pt x="1867" y="36"/>
                      </a:lnTo>
                      <a:lnTo>
                        <a:pt x="1864" y="37"/>
                      </a:lnTo>
                      <a:lnTo>
                        <a:pt x="1878" y="37"/>
                      </a:lnTo>
                      <a:lnTo>
                        <a:pt x="1874" y="39"/>
                      </a:lnTo>
                      <a:lnTo>
                        <a:pt x="1866" y="39"/>
                      </a:lnTo>
                      <a:lnTo>
                        <a:pt x="1860" y="36"/>
                      </a:lnTo>
                      <a:lnTo>
                        <a:pt x="1846" y="36"/>
                      </a:lnTo>
                      <a:lnTo>
                        <a:pt x="1843" y="34"/>
                      </a:lnTo>
                      <a:lnTo>
                        <a:pt x="1836" y="34"/>
                      </a:lnTo>
                      <a:lnTo>
                        <a:pt x="1838" y="36"/>
                      </a:lnTo>
                      <a:lnTo>
                        <a:pt x="1829" y="36"/>
                      </a:lnTo>
                      <a:lnTo>
                        <a:pt x="1829" y="34"/>
                      </a:lnTo>
                      <a:lnTo>
                        <a:pt x="1827" y="34"/>
                      </a:lnTo>
                      <a:lnTo>
                        <a:pt x="1827" y="31"/>
                      </a:lnTo>
                      <a:lnTo>
                        <a:pt x="1824" y="33"/>
                      </a:lnTo>
                      <a:lnTo>
                        <a:pt x="1821" y="33"/>
                      </a:lnTo>
                      <a:lnTo>
                        <a:pt x="1822" y="34"/>
                      </a:lnTo>
                      <a:lnTo>
                        <a:pt x="1812" y="34"/>
                      </a:lnTo>
                      <a:lnTo>
                        <a:pt x="1808" y="36"/>
                      </a:lnTo>
                      <a:lnTo>
                        <a:pt x="1802" y="36"/>
                      </a:lnTo>
                      <a:lnTo>
                        <a:pt x="1801" y="34"/>
                      </a:lnTo>
                      <a:lnTo>
                        <a:pt x="1805" y="34"/>
                      </a:lnTo>
                      <a:lnTo>
                        <a:pt x="1807" y="33"/>
                      </a:lnTo>
                      <a:lnTo>
                        <a:pt x="1801" y="33"/>
                      </a:lnTo>
                      <a:lnTo>
                        <a:pt x="1796" y="31"/>
                      </a:lnTo>
                      <a:lnTo>
                        <a:pt x="1782" y="31"/>
                      </a:lnTo>
                      <a:lnTo>
                        <a:pt x="1779" y="33"/>
                      </a:lnTo>
                      <a:lnTo>
                        <a:pt x="1776" y="33"/>
                      </a:lnTo>
                      <a:lnTo>
                        <a:pt x="1774" y="31"/>
                      </a:lnTo>
                      <a:lnTo>
                        <a:pt x="1770" y="31"/>
                      </a:lnTo>
                      <a:lnTo>
                        <a:pt x="1771" y="29"/>
                      </a:lnTo>
                      <a:lnTo>
                        <a:pt x="1760" y="29"/>
                      </a:lnTo>
                      <a:lnTo>
                        <a:pt x="1753" y="31"/>
                      </a:lnTo>
                      <a:lnTo>
                        <a:pt x="1745" y="31"/>
                      </a:lnTo>
                      <a:lnTo>
                        <a:pt x="1745" y="33"/>
                      </a:lnTo>
                      <a:lnTo>
                        <a:pt x="1746" y="33"/>
                      </a:lnTo>
                      <a:lnTo>
                        <a:pt x="1746" y="34"/>
                      </a:lnTo>
                      <a:lnTo>
                        <a:pt x="1742" y="36"/>
                      </a:lnTo>
                      <a:lnTo>
                        <a:pt x="1743" y="34"/>
                      </a:lnTo>
                      <a:lnTo>
                        <a:pt x="1706" y="34"/>
                      </a:lnTo>
                      <a:lnTo>
                        <a:pt x="1703" y="36"/>
                      </a:lnTo>
                      <a:lnTo>
                        <a:pt x="1700" y="36"/>
                      </a:lnTo>
                      <a:lnTo>
                        <a:pt x="1705" y="34"/>
                      </a:lnTo>
                      <a:lnTo>
                        <a:pt x="1691" y="34"/>
                      </a:lnTo>
                      <a:lnTo>
                        <a:pt x="1691" y="36"/>
                      </a:lnTo>
                      <a:lnTo>
                        <a:pt x="1650" y="36"/>
                      </a:lnTo>
                      <a:lnTo>
                        <a:pt x="1649" y="34"/>
                      </a:lnTo>
                      <a:lnTo>
                        <a:pt x="1643" y="34"/>
                      </a:lnTo>
                      <a:lnTo>
                        <a:pt x="1638" y="36"/>
                      </a:lnTo>
                      <a:lnTo>
                        <a:pt x="1633" y="36"/>
                      </a:lnTo>
                      <a:lnTo>
                        <a:pt x="1630" y="37"/>
                      </a:lnTo>
                      <a:lnTo>
                        <a:pt x="1618" y="36"/>
                      </a:lnTo>
                      <a:lnTo>
                        <a:pt x="1604" y="34"/>
                      </a:lnTo>
                      <a:lnTo>
                        <a:pt x="1599" y="36"/>
                      </a:lnTo>
                      <a:lnTo>
                        <a:pt x="1590" y="36"/>
                      </a:lnTo>
                      <a:lnTo>
                        <a:pt x="1588" y="37"/>
                      </a:lnTo>
                      <a:lnTo>
                        <a:pt x="1582" y="37"/>
                      </a:lnTo>
                      <a:lnTo>
                        <a:pt x="1582" y="39"/>
                      </a:lnTo>
                      <a:lnTo>
                        <a:pt x="1570" y="39"/>
                      </a:lnTo>
                      <a:lnTo>
                        <a:pt x="1557" y="42"/>
                      </a:lnTo>
                      <a:lnTo>
                        <a:pt x="1547" y="43"/>
                      </a:lnTo>
                      <a:lnTo>
                        <a:pt x="1531" y="43"/>
                      </a:lnTo>
                      <a:lnTo>
                        <a:pt x="1531" y="42"/>
                      </a:lnTo>
                      <a:lnTo>
                        <a:pt x="1526" y="42"/>
                      </a:lnTo>
                      <a:lnTo>
                        <a:pt x="1525" y="43"/>
                      </a:lnTo>
                      <a:lnTo>
                        <a:pt x="1489" y="43"/>
                      </a:lnTo>
                      <a:lnTo>
                        <a:pt x="1491" y="42"/>
                      </a:lnTo>
                      <a:lnTo>
                        <a:pt x="1480" y="42"/>
                      </a:lnTo>
                      <a:lnTo>
                        <a:pt x="1478" y="40"/>
                      </a:lnTo>
                      <a:lnTo>
                        <a:pt x="1477" y="40"/>
                      </a:lnTo>
                      <a:lnTo>
                        <a:pt x="1475" y="42"/>
                      </a:lnTo>
                      <a:lnTo>
                        <a:pt x="1475" y="40"/>
                      </a:lnTo>
                      <a:lnTo>
                        <a:pt x="1466" y="42"/>
                      </a:lnTo>
                      <a:lnTo>
                        <a:pt x="1464" y="39"/>
                      </a:lnTo>
                      <a:lnTo>
                        <a:pt x="1449" y="39"/>
                      </a:lnTo>
                      <a:lnTo>
                        <a:pt x="1437" y="42"/>
                      </a:lnTo>
                      <a:lnTo>
                        <a:pt x="1399" y="42"/>
                      </a:lnTo>
                      <a:lnTo>
                        <a:pt x="1362" y="43"/>
                      </a:lnTo>
                      <a:lnTo>
                        <a:pt x="1316" y="43"/>
                      </a:lnTo>
                      <a:lnTo>
                        <a:pt x="1314" y="42"/>
                      </a:lnTo>
                      <a:lnTo>
                        <a:pt x="1286" y="42"/>
                      </a:lnTo>
                      <a:lnTo>
                        <a:pt x="1269" y="40"/>
                      </a:lnTo>
                      <a:lnTo>
                        <a:pt x="1268" y="40"/>
                      </a:lnTo>
                      <a:lnTo>
                        <a:pt x="1269" y="42"/>
                      </a:lnTo>
                      <a:lnTo>
                        <a:pt x="1266" y="42"/>
                      </a:lnTo>
                      <a:lnTo>
                        <a:pt x="1263" y="40"/>
                      </a:lnTo>
                      <a:lnTo>
                        <a:pt x="1260" y="40"/>
                      </a:lnTo>
                      <a:lnTo>
                        <a:pt x="1258" y="42"/>
                      </a:lnTo>
                      <a:lnTo>
                        <a:pt x="1252" y="42"/>
                      </a:lnTo>
                      <a:lnTo>
                        <a:pt x="1254" y="40"/>
                      </a:lnTo>
                      <a:lnTo>
                        <a:pt x="1226" y="40"/>
                      </a:lnTo>
                      <a:lnTo>
                        <a:pt x="1220" y="39"/>
                      </a:lnTo>
                      <a:lnTo>
                        <a:pt x="1210" y="40"/>
                      </a:lnTo>
                      <a:lnTo>
                        <a:pt x="1161" y="40"/>
                      </a:lnTo>
                      <a:lnTo>
                        <a:pt x="1159" y="39"/>
                      </a:lnTo>
                      <a:lnTo>
                        <a:pt x="1150" y="39"/>
                      </a:lnTo>
                      <a:lnTo>
                        <a:pt x="1150" y="40"/>
                      </a:lnTo>
                      <a:lnTo>
                        <a:pt x="1151" y="40"/>
                      </a:lnTo>
                      <a:lnTo>
                        <a:pt x="1153" y="42"/>
                      </a:lnTo>
                      <a:lnTo>
                        <a:pt x="1142" y="42"/>
                      </a:lnTo>
                      <a:lnTo>
                        <a:pt x="1139" y="40"/>
                      </a:lnTo>
                      <a:lnTo>
                        <a:pt x="1114" y="40"/>
                      </a:lnTo>
                      <a:lnTo>
                        <a:pt x="1096" y="42"/>
                      </a:lnTo>
                      <a:lnTo>
                        <a:pt x="1075" y="42"/>
                      </a:lnTo>
                      <a:lnTo>
                        <a:pt x="1074" y="40"/>
                      </a:lnTo>
                      <a:lnTo>
                        <a:pt x="1069" y="40"/>
                      </a:lnTo>
                      <a:lnTo>
                        <a:pt x="1069" y="39"/>
                      </a:lnTo>
                      <a:lnTo>
                        <a:pt x="1065" y="40"/>
                      </a:lnTo>
                      <a:lnTo>
                        <a:pt x="1065" y="39"/>
                      </a:lnTo>
                      <a:lnTo>
                        <a:pt x="1058" y="39"/>
                      </a:lnTo>
                      <a:lnTo>
                        <a:pt x="1055" y="40"/>
                      </a:lnTo>
                      <a:lnTo>
                        <a:pt x="1038" y="40"/>
                      </a:lnTo>
                      <a:lnTo>
                        <a:pt x="1038" y="42"/>
                      </a:lnTo>
                      <a:lnTo>
                        <a:pt x="941" y="42"/>
                      </a:lnTo>
                      <a:lnTo>
                        <a:pt x="934" y="40"/>
                      </a:lnTo>
                      <a:lnTo>
                        <a:pt x="874" y="40"/>
                      </a:lnTo>
                      <a:lnTo>
                        <a:pt x="871" y="39"/>
                      </a:lnTo>
                      <a:lnTo>
                        <a:pt x="863" y="40"/>
                      </a:lnTo>
                      <a:lnTo>
                        <a:pt x="852" y="40"/>
                      </a:lnTo>
                      <a:lnTo>
                        <a:pt x="852" y="42"/>
                      </a:lnTo>
                      <a:lnTo>
                        <a:pt x="810" y="42"/>
                      </a:lnTo>
                      <a:lnTo>
                        <a:pt x="809" y="40"/>
                      </a:lnTo>
                      <a:lnTo>
                        <a:pt x="762" y="42"/>
                      </a:lnTo>
                      <a:lnTo>
                        <a:pt x="716" y="42"/>
                      </a:lnTo>
                      <a:lnTo>
                        <a:pt x="699" y="40"/>
                      </a:lnTo>
                      <a:lnTo>
                        <a:pt x="683" y="40"/>
                      </a:lnTo>
                      <a:lnTo>
                        <a:pt x="666" y="39"/>
                      </a:lnTo>
                      <a:lnTo>
                        <a:pt x="660" y="39"/>
                      </a:lnTo>
                      <a:lnTo>
                        <a:pt x="660" y="40"/>
                      </a:lnTo>
                      <a:lnTo>
                        <a:pt x="454" y="40"/>
                      </a:lnTo>
                      <a:lnTo>
                        <a:pt x="420" y="39"/>
                      </a:lnTo>
                      <a:lnTo>
                        <a:pt x="389" y="39"/>
                      </a:lnTo>
                      <a:lnTo>
                        <a:pt x="367" y="37"/>
                      </a:lnTo>
                      <a:lnTo>
                        <a:pt x="369" y="39"/>
                      </a:lnTo>
                      <a:lnTo>
                        <a:pt x="364" y="39"/>
                      </a:lnTo>
                      <a:lnTo>
                        <a:pt x="363" y="37"/>
                      </a:lnTo>
                      <a:lnTo>
                        <a:pt x="363" y="36"/>
                      </a:lnTo>
                      <a:lnTo>
                        <a:pt x="358" y="37"/>
                      </a:lnTo>
                      <a:lnTo>
                        <a:pt x="347" y="37"/>
                      </a:lnTo>
                      <a:lnTo>
                        <a:pt x="352" y="39"/>
                      </a:lnTo>
                      <a:lnTo>
                        <a:pt x="321" y="37"/>
                      </a:lnTo>
                      <a:lnTo>
                        <a:pt x="290" y="37"/>
                      </a:lnTo>
                      <a:lnTo>
                        <a:pt x="262" y="36"/>
                      </a:lnTo>
                      <a:lnTo>
                        <a:pt x="262" y="37"/>
                      </a:lnTo>
                      <a:lnTo>
                        <a:pt x="248" y="37"/>
                      </a:lnTo>
                      <a:lnTo>
                        <a:pt x="237" y="36"/>
                      </a:lnTo>
                      <a:lnTo>
                        <a:pt x="225" y="34"/>
                      </a:lnTo>
                      <a:lnTo>
                        <a:pt x="217" y="34"/>
                      </a:lnTo>
                      <a:lnTo>
                        <a:pt x="218" y="33"/>
                      </a:lnTo>
                      <a:lnTo>
                        <a:pt x="195" y="33"/>
                      </a:lnTo>
                      <a:lnTo>
                        <a:pt x="177" y="31"/>
                      </a:lnTo>
                      <a:lnTo>
                        <a:pt x="156" y="28"/>
                      </a:lnTo>
                      <a:lnTo>
                        <a:pt x="133" y="26"/>
                      </a:lnTo>
                      <a:lnTo>
                        <a:pt x="138" y="26"/>
                      </a:lnTo>
                      <a:lnTo>
                        <a:pt x="139" y="25"/>
                      </a:lnTo>
                      <a:lnTo>
                        <a:pt x="127" y="25"/>
                      </a:lnTo>
                      <a:lnTo>
                        <a:pt x="129" y="23"/>
                      </a:lnTo>
                      <a:lnTo>
                        <a:pt x="125" y="23"/>
                      </a:lnTo>
                      <a:lnTo>
                        <a:pt x="124" y="25"/>
                      </a:lnTo>
                      <a:lnTo>
                        <a:pt x="113" y="25"/>
                      </a:lnTo>
                      <a:lnTo>
                        <a:pt x="111" y="23"/>
                      </a:lnTo>
                      <a:lnTo>
                        <a:pt x="74" y="23"/>
                      </a:lnTo>
                      <a:lnTo>
                        <a:pt x="74" y="22"/>
                      </a:lnTo>
                      <a:lnTo>
                        <a:pt x="76" y="22"/>
                      </a:lnTo>
                      <a:lnTo>
                        <a:pt x="73" y="20"/>
                      </a:lnTo>
                      <a:lnTo>
                        <a:pt x="70" y="20"/>
                      </a:lnTo>
                      <a:lnTo>
                        <a:pt x="67" y="22"/>
                      </a:lnTo>
                      <a:lnTo>
                        <a:pt x="60" y="22"/>
                      </a:lnTo>
                      <a:lnTo>
                        <a:pt x="59" y="20"/>
                      </a:lnTo>
                      <a:lnTo>
                        <a:pt x="48" y="22"/>
                      </a:lnTo>
                      <a:lnTo>
                        <a:pt x="46" y="22"/>
                      </a:lnTo>
                      <a:lnTo>
                        <a:pt x="48" y="20"/>
                      </a:lnTo>
                      <a:lnTo>
                        <a:pt x="42" y="20"/>
                      </a:lnTo>
                      <a:lnTo>
                        <a:pt x="42" y="19"/>
                      </a:lnTo>
                      <a:lnTo>
                        <a:pt x="43" y="19"/>
                      </a:lnTo>
                      <a:lnTo>
                        <a:pt x="36" y="17"/>
                      </a:lnTo>
                      <a:lnTo>
                        <a:pt x="37" y="17"/>
                      </a:lnTo>
                      <a:lnTo>
                        <a:pt x="36" y="16"/>
                      </a:lnTo>
                      <a:lnTo>
                        <a:pt x="22" y="16"/>
                      </a:lnTo>
                      <a:lnTo>
                        <a:pt x="19" y="17"/>
                      </a:lnTo>
                      <a:lnTo>
                        <a:pt x="11" y="17"/>
                      </a:lnTo>
                      <a:lnTo>
                        <a:pt x="6" y="16"/>
                      </a:lnTo>
                      <a:lnTo>
                        <a:pt x="5" y="19"/>
                      </a:lnTo>
                      <a:lnTo>
                        <a:pt x="1" y="19"/>
                      </a:lnTo>
                      <a:lnTo>
                        <a:pt x="0" y="17"/>
                      </a:lnTo>
                      <a:lnTo>
                        <a:pt x="1" y="17"/>
                      </a:lnTo>
                      <a:lnTo>
                        <a:pt x="1" y="12"/>
                      </a:lnTo>
                      <a:lnTo>
                        <a:pt x="9" y="12"/>
                      </a:lnTo>
                      <a:lnTo>
                        <a:pt x="9" y="11"/>
                      </a:lnTo>
                      <a:lnTo>
                        <a:pt x="12" y="11"/>
                      </a:lnTo>
                      <a:lnTo>
                        <a:pt x="15" y="9"/>
                      </a:lnTo>
                      <a:lnTo>
                        <a:pt x="19" y="9"/>
                      </a:lnTo>
                      <a:lnTo>
                        <a:pt x="43" y="6"/>
                      </a:lnTo>
                      <a:lnTo>
                        <a:pt x="76" y="5"/>
                      </a:lnTo>
                      <a:lnTo>
                        <a:pt x="113" y="3"/>
                      </a:lnTo>
                      <a:lnTo>
                        <a:pt x="156" y="2"/>
                      </a:lnTo>
                      <a:lnTo>
                        <a:pt x="203" y="2"/>
                      </a:lnTo>
                      <a:lnTo>
                        <a:pt x="25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45" name="Freeform 225">
                  <a:extLst>
                    <a:ext uri="{FF2B5EF4-FFF2-40B4-BE49-F238E27FC236}">
                      <a16:creationId xmlns:a16="http://schemas.microsoft.com/office/drawing/2014/main" id="{A25C2AB1-4A79-4B61-854C-9624C011CB8F}"/>
                    </a:ext>
                  </a:extLst>
                </p:cNvPr>
                <p:cNvSpPr>
                  <a:spLocks noEditPoints="1"/>
                </p:cNvSpPr>
                <p:nvPr/>
              </p:nvSpPr>
              <p:spPr bwMode="auto">
                <a:xfrm>
                  <a:off x="6518275" y="4683126"/>
                  <a:ext cx="207963" cy="177800"/>
                </a:xfrm>
                <a:custGeom>
                  <a:avLst/>
                  <a:gdLst/>
                  <a:ahLst/>
                  <a:cxnLst>
                    <a:cxn ang="0">
                      <a:pos x="57" y="31"/>
                    </a:cxn>
                    <a:cxn ang="0">
                      <a:pos x="38" y="22"/>
                    </a:cxn>
                    <a:cxn ang="0">
                      <a:pos x="3" y="22"/>
                    </a:cxn>
                    <a:cxn ang="0">
                      <a:pos x="24" y="19"/>
                    </a:cxn>
                    <a:cxn ang="0">
                      <a:pos x="20" y="12"/>
                    </a:cxn>
                    <a:cxn ang="0">
                      <a:pos x="17" y="9"/>
                    </a:cxn>
                    <a:cxn ang="0">
                      <a:pos x="14" y="11"/>
                    </a:cxn>
                    <a:cxn ang="0">
                      <a:pos x="12" y="11"/>
                    </a:cxn>
                    <a:cxn ang="0">
                      <a:pos x="14" y="9"/>
                    </a:cxn>
                    <a:cxn ang="0">
                      <a:pos x="15" y="6"/>
                    </a:cxn>
                    <a:cxn ang="0">
                      <a:pos x="10" y="6"/>
                    </a:cxn>
                    <a:cxn ang="0">
                      <a:pos x="4" y="0"/>
                    </a:cxn>
                    <a:cxn ang="0">
                      <a:pos x="4" y="6"/>
                    </a:cxn>
                    <a:cxn ang="0">
                      <a:pos x="7" y="8"/>
                    </a:cxn>
                    <a:cxn ang="0">
                      <a:pos x="12" y="12"/>
                    </a:cxn>
                    <a:cxn ang="0">
                      <a:pos x="18" y="12"/>
                    </a:cxn>
                    <a:cxn ang="0">
                      <a:pos x="23" y="15"/>
                    </a:cxn>
                    <a:cxn ang="0">
                      <a:pos x="23" y="17"/>
                    </a:cxn>
                    <a:cxn ang="0">
                      <a:pos x="28" y="20"/>
                    </a:cxn>
                    <a:cxn ang="0">
                      <a:pos x="34" y="17"/>
                    </a:cxn>
                    <a:cxn ang="0">
                      <a:pos x="32" y="23"/>
                    </a:cxn>
                    <a:cxn ang="0">
                      <a:pos x="41" y="23"/>
                    </a:cxn>
                    <a:cxn ang="0">
                      <a:pos x="45" y="25"/>
                    </a:cxn>
                    <a:cxn ang="0">
                      <a:pos x="46" y="29"/>
                    </a:cxn>
                    <a:cxn ang="0">
                      <a:pos x="48" y="32"/>
                    </a:cxn>
                    <a:cxn ang="0">
                      <a:pos x="52" y="31"/>
                    </a:cxn>
                    <a:cxn ang="0">
                      <a:pos x="59" y="31"/>
                    </a:cxn>
                    <a:cxn ang="0">
                      <a:pos x="62" y="32"/>
                    </a:cxn>
                    <a:cxn ang="0">
                      <a:pos x="66" y="31"/>
                    </a:cxn>
                    <a:cxn ang="0">
                      <a:pos x="69" y="34"/>
                    </a:cxn>
                    <a:cxn ang="0">
                      <a:pos x="76" y="36"/>
                    </a:cxn>
                    <a:cxn ang="0">
                      <a:pos x="80" y="42"/>
                    </a:cxn>
                    <a:cxn ang="0">
                      <a:pos x="83" y="46"/>
                    </a:cxn>
                    <a:cxn ang="0">
                      <a:pos x="88" y="50"/>
                    </a:cxn>
                    <a:cxn ang="0">
                      <a:pos x="96" y="54"/>
                    </a:cxn>
                    <a:cxn ang="0">
                      <a:pos x="102" y="56"/>
                    </a:cxn>
                    <a:cxn ang="0">
                      <a:pos x="108" y="64"/>
                    </a:cxn>
                    <a:cxn ang="0">
                      <a:pos x="124" y="73"/>
                    </a:cxn>
                    <a:cxn ang="0">
                      <a:pos x="125" y="76"/>
                    </a:cxn>
                    <a:cxn ang="0">
                      <a:pos x="130" y="91"/>
                    </a:cxn>
                    <a:cxn ang="0">
                      <a:pos x="128" y="102"/>
                    </a:cxn>
                    <a:cxn ang="0">
                      <a:pos x="130" y="107"/>
                    </a:cxn>
                    <a:cxn ang="0">
                      <a:pos x="110" y="110"/>
                    </a:cxn>
                    <a:cxn ang="0">
                      <a:pos x="93" y="96"/>
                    </a:cxn>
                    <a:cxn ang="0">
                      <a:pos x="86" y="93"/>
                    </a:cxn>
                    <a:cxn ang="0">
                      <a:pos x="82" y="90"/>
                    </a:cxn>
                    <a:cxn ang="0">
                      <a:pos x="69" y="79"/>
                    </a:cxn>
                    <a:cxn ang="0">
                      <a:pos x="65" y="73"/>
                    </a:cxn>
                    <a:cxn ang="0">
                      <a:pos x="62" y="71"/>
                    </a:cxn>
                    <a:cxn ang="0">
                      <a:pos x="52" y="70"/>
                    </a:cxn>
                    <a:cxn ang="0">
                      <a:pos x="45" y="62"/>
                    </a:cxn>
                    <a:cxn ang="0">
                      <a:pos x="41" y="59"/>
                    </a:cxn>
                    <a:cxn ang="0">
                      <a:pos x="34" y="53"/>
                    </a:cxn>
                    <a:cxn ang="0">
                      <a:pos x="29" y="46"/>
                    </a:cxn>
                    <a:cxn ang="0">
                      <a:pos x="24" y="43"/>
                    </a:cxn>
                    <a:cxn ang="0">
                      <a:pos x="21" y="39"/>
                    </a:cxn>
                    <a:cxn ang="0">
                      <a:pos x="17" y="36"/>
                    </a:cxn>
                    <a:cxn ang="0">
                      <a:pos x="14" y="29"/>
                    </a:cxn>
                    <a:cxn ang="0">
                      <a:pos x="9" y="26"/>
                    </a:cxn>
                    <a:cxn ang="0">
                      <a:pos x="6" y="20"/>
                    </a:cxn>
                    <a:cxn ang="0">
                      <a:pos x="1" y="9"/>
                    </a:cxn>
                    <a:cxn ang="0">
                      <a:pos x="0" y="6"/>
                    </a:cxn>
                    <a:cxn ang="0">
                      <a:pos x="1" y="0"/>
                    </a:cxn>
                  </a:cxnLst>
                  <a:rect l="0" t="0" r="r" b="b"/>
                  <a:pathLst>
                    <a:path w="131" h="112">
                      <a:moveTo>
                        <a:pt x="38" y="59"/>
                      </a:moveTo>
                      <a:lnTo>
                        <a:pt x="40" y="59"/>
                      </a:lnTo>
                      <a:lnTo>
                        <a:pt x="40" y="60"/>
                      </a:lnTo>
                      <a:lnTo>
                        <a:pt x="38" y="59"/>
                      </a:lnTo>
                      <a:close/>
                      <a:moveTo>
                        <a:pt x="57" y="31"/>
                      </a:moveTo>
                      <a:lnTo>
                        <a:pt x="57" y="32"/>
                      </a:lnTo>
                      <a:lnTo>
                        <a:pt x="55" y="32"/>
                      </a:lnTo>
                      <a:lnTo>
                        <a:pt x="57" y="31"/>
                      </a:lnTo>
                      <a:close/>
                      <a:moveTo>
                        <a:pt x="37" y="22"/>
                      </a:moveTo>
                      <a:lnTo>
                        <a:pt x="38" y="22"/>
                      </a:lnTo>
                      <a:lnTo>
                        <a:pt x="37" y="23"/>
                      </a:lnTo>
                      <a:lnTo>
                        <a:pt x="37" y="22"/>
                      </a:lnTo>
                      <a:close/>
                      <a:moveTo>
                        <a:pt x="3" y="20"/>
                      </a:moveTo>
                      <a:lnTo>
                        <a:pt x="4" y="20"/>
                      </a:lnTo>
                      <a:lnTo>
                        <a:pt x="3" y="22"/>
                      </a:lnTo>
                      <a:lnTo>
                        <a:pt x="3" y="20"/>
                      </a:lnTo>
                      <a:close/>
                      <a:moveTo>
                        <a:pt x="24" y="19"/>
                      </a:moveTo>
                      <a:lnTo>
                        <a:pt x="26" y="20"/>
                      </a:lnTo>
                      <a:lnTo>
                        <a:pt x="26" y="19"/>
                      </a:lnTo>
                      <a:lnTo>
                        <a:pt x="24" y="19"/>
                      </a:lnTo>
                      <a:close/>
                      <a:moveTo>
                        <a:pt x="20" y="12"/>
                      </a:moveTo>
                      <a:lnTo>
                        <a:pt x="21" y="12"/>
                      </a:lnTo>
                      <a:lnTo>
                        <a:pt x="21" y="14"/>
                      </a:lnTo>
                      <a:lnTo>
                        <a:pt x="20" y="14"/>
                      </a:lnTo>
                      <a:lnTo>
                        <a:pt x="20" y="12"/>
                      </a:lnTo>
                      <a:close/>
                      <a:moveTo>
                        <a:pt x="0" y="12"/>
                      </a:moveTo>
                      <a:lnTo>
                        <a:pt x="1" y="12"/>
                      </a:lnTo>
                      <a:lnTo>
                        <a:pt x="0" y="14"/>
                      </a:lnTo>
                      <a:lnTo>
                        <a:pt x="0" y="12"/>
                      </a:lnTo>
                      <a:close/>
                      <a:moveTo>
                        <a:pt x="17" y="9"/>
                      </a:moveTo>
                      <a:lnTo>
                        <a:pt x="17" y="11"/>
                      </a:lnTo>
                      <a:lnTo>
                        <a:pt x="15" y="11"/>
                      </a:lnTo>
                      <a:lnTo>
                        <a:pt x="17" y="9"/>
                      </a:lnTo>
                      <a:close/>
                      <a:moveTo>
                        <a:pt x="14" y="9"/>
                      </a:moveTo>
                      <a:lnTo>
                        <a:pt x="14" y="11"/>
                      </a:lnTo>
                      <a:lnTo>
                        <a:pt x="12" y="12"/>
                      </a:lnTo>
                      <a:lnTo>
                        <a:pt x="12" y="11"/>
                      </a:lnTo>
                      <a:lnTo>
                        <a:pt x="14" y="9"/>
                      </a:lnTo>
                      <a:close/>
                      <a:moveTo>
                        <a:pt x="12" y="9"/>
                      </a:moveTo>
                      <a:lnTo>
                        <a:pt x="12" y="11"/>
                      </a:lnTo>
                      <a:lnTo>
                        <a:pt x="10" y="11"/>
                      </a:lnTo>
                      <a:lnTo>
                        <a:pt x="12" y="9"/>
                      </a:lnTo>
                      <a:close/>
                      <a:moveTo>
                        <a:pt x="15" y="8"/>
                      </a:moveTo>
                      <a:lnTo>
                        <a:pt x="15" y="9"/>
                      </a:lnTo>
                      <a:lnTo>
                        <a:pt x="14" y="9"/>
                      </a:lnTo>
                      <a:lnTo>
                        <a:pt x="15" y="8"/>
                      </a:lnTo>
                      <a:close/>
                      <a:moveTo>
                        <a:pt x="15" y="6"/>
                      </a:moveTo>
                      <a:lnTo>
                        <a:pt x="17" y="6"/>
                      </a:lnTo>
                      <a:lnTo>
                        <a:pt x="15" y="8"/>
                      </a:lnTo>
                      <a:lnTo>
                        <a:pt x="15" y="6"/>
                      </a:lnTo>
                      <a:close/>
                      <a:moveTo>
                        <a:pt x="10" y="6"/>
                      </a:moveTo>
                      <a:lnTo>
                        <a:pt x="12" y="6"/>
                      </a:lnTo>
                      <a:lnTo>
                        <a:pt x="12" y="8"/>
                      </a:lnTo>
                      <a:lnTo>
                        <a:pt x="10" y="9"/>
                      </a:lnTo>
                      <a:lnTo>
                        <a:pt x="10" y="6"/>
                      </a:lnTo>
                      <a:close/>
                      <a:moveTo>
                        <a:pt x="1" y="6"/>
                      </a:moveTo>
                      <a:lnTo>
                        <a:pt x="0" y="9"/>
                      </a:lnTo>
                      <a:lnTo>
                        <a:pt x="0" y="8"/>
                      </a:lnTo>
                      <a:lnTo>
                        <a:pt x="1" y="6"/>
                      </a:lnTo>
                      <a:close/>
                      <a:moveTo>
                        <a:pt x="4" y="0"/>
                      </a:moveTo>
                      <a:lnTo>
                        <a:pt x="4" y="1"/>
                      </a:lnTo>
                      <a:lnTo>
                        <a:pt x="6" y="1"/>
                      </a:lnTo>
                      <a:lnTo>
                        <a:pt x="3" y="5"/>
                      </a:lnTo>
                      <a:lnTo>
                        <a:pt x="3" y="6"/>
                      </a:lnTo>
                      <a:lnTo>
                        <a:pt x="4" y="6"/>
                      </a:lnTo>
                      <a:lnTo>
                        <a:pt x="4" y="5"/>
                      </a:lnTo>
                      <a:lnTo>
                        <a:pt x="6" y="5"/>
                      </a:lnTo>
                      <a:lnTo>
                        <a:pt x="6" y="6"/>
                      </a:lnTo>
                      <a:lnTo>
                        <a:pt x="7" y="6"/>
                      </a:lnTo>
                      <a:lnTo>
                        <a:pt x="7" y="8"/>
                      </a:lnTo>
                      <a:lnTo>
                        <a:pt x="9" y="8"/>
                      </a:lnTo>
                      <a:lnTo>
                        <a:pt x="7" y="9"/>
                      </a:lnTo>
                      <a:lnTo>
                        <a:pt x="10" y="9"/>
                      </a:lnTo>
                      <a:lnTo>
                        <a:pt x="10" y="12"/>
                      </a:lnTo>
                      <a:lnTo>
                        <a:pt x="12" y="12"/>
                      </a:lnTo>
                      <a:lnTo>
                        <a:pt x="12" y="15"/>
                      </a:lnTo>
                      <a:lnTo>
                        <a:pt x="14" y="15"/>
                      </a:lnTo>
                      <a:lnTo>
                        <a:pt x="14" y="14"/>
                      </a:lnTo>
                      <a:lnTo>
                        <a:pt x="18" y="9"/>
                      </a:lnTo>
                      <a:lnTo>
                        <a:pt x="18" y="12"/>
                      </a:lnTo>
                      <a:lnTo>
                        <a:pt x="20" y="12"/>
                      </a:lnTo>
                      <a:lnTo>
                        <a:pt x="18" y="14"/>
                      </a:lnTo>
                      <a:lnTo>
                        <a:pt x="20" y="14"/>
                      </a:lnTo>
                      <a:lnTo>
                        <a:pt x="20" y="15"/>
                      </a:lnTo>
                      <a:lnTo>
                        <a:pt x="23" y="15"/>
                      </a:lnTo>
                      <a:lnTo>
                        <a:pt x="23" y="17"/>
                      </a:lnTo>
                      <a:lnTo>
                        <a:pt x="21" y="17"/>
                      </a:lnTo>
                      <a:lnTo>
                        <a:pt x="21" y="19"/>
                      </a:lnTo>
                      <a:lnTo>
                        <a:pt x="23" y="19"/>
                      </a:lnTo>
                      <a:lnTo>
                        <a:pt x="23" y="17"/>
                      </a:lnTo>
                      <a:lnTo>
                        <a:pt x="24" y="17"/>
                      </a:lnTo>
                      <a:lnTo>
                        <a:pt x="26" y="15"/>
                      </a:lnTo>
                      <a:lnTo>
                        <a:pt x="26" y="17"/>
                      </a:lnTo>
                      <a:lnTo>
                        <a:pt x="28" y="17"/>
                      </a:lnTo>
                      <a:lnTo>
                        <a:pt x="28" y="20"/>
                      </a:lnTo>
                      <a:lnTo>
                        <a:pt x="31" y="17"/>
                      </a:lnTo>
                      <a:lnTo>
                        <a:pt x="32" y="17"/>
                      </a:lnTo>
                      <a:lnTo>
                        <a:pt x="32" y="15"/>
                      </a:lnTo>
                      <a:lnTo>
                        <a:pt x="34" y="15"/>
                      </a:lnTo>
                      <a:lnTo>
                        <a:pt x="34" y="17"/>
                      </a:lnTo>
                      <a:lnTo>
                        <a:pt x="32" y="19"/>
                      </a:lnTo>
                      <a:lnTo>
                        <a:pt x="34" y="19"/>
                      </a:lnTo>
                      <a:lnTo>
                        <a:pt x="31" y="22"/>
                      </a:lnTo>
                      <a:lnTo>
                        <a:pt x="32" y="22"/>
                      </a:lnTo>
                      <a:lnTo>
                        <a:pt x="32" y="23"/>
                      </a:lnTo>
                      <a:lnTo>
                        <a:pt x="37" y="23"/>
                      </a:lnTo>
                      <a:lnTo>
                        <a:pt x="37" y="25"/>
                      </a:lnTo>
                      <a:lnTo>
                        <a:pt x="38" y="25"/>
                      </a:lnTo>
                      <a:lnTo>
                        <a:pt x="38" y="23"/>
                      </a:lnTo>
                      <a:lnTo>
                        <a:pt x="41" y="23"/>
                      </a:lnTo>
                      <a:lnTo>
                        <a:pt x="41" y="25"/>
                      </a:lnTo>
                      <a:lnTo>
                        <a:pt x="40" y="26"/>
                      </a:lnTo>
                      <a:lnTo>
                        <a:pt x="41" y="26"/>
                      </a:lnTo>
                      <a:lnTo>
                        <a:pt x="41" y="25"/>
                      </a:lnTo>
                      <a:lnTo>
                        <a:pt x="45" y="25"/>
                      </a:lnTo>
                      <a:lnTo>
                        <a:pt x="46" y="23"/>
                      </a:lnTo>
                      <a:lnTo>
                        <a:pt x="46" y="28"/>
                      </a:lnTo>
                      <a:lnTo>
                        <a:pt x="48" y="26"/>
                      </a:lnTo>
                      <a:lnTo>
                        <a:pt x="48" y="28"/>
                      </a:lnTo>
                      <a:lnTo>
                        <a:pt x="46" y="29"/>
                      </a:lnTo>
                      <a:lnTo>
                        <a:pt x="46" y="31"/>
                      </a:lnTo>
                      <a:lnTo>
                        <a:pt x="48" y="31"/>
                      </a:lnTo>
                      <a:lnTo>
                        <a:pt x="51" y="28"/>
                      </a:lnTo>
                      <a:lnTo>
                        <a:pt x="49" y="31"/>
                      </a:lnTo>
                      <a:lnTo>
                        <a:pt x="48" y="32"/>
                      </a:lnTo>
                      <a:lnTo>
                        <a:pt x="49" y="32"/>
                      </a:lnTo>
                      <a:lnTo>
                        <a:pt x="49" y="31"/>
                      </a:lnTo>
                      <a:lnTo>
                        <a:pt x="51" y="29"/>
                      </a:lnTo>
                      <a:lnTo>
                        <a:pt x="51" y="31"/>
                      </a:lnTo>
                      <a:lnTo>
                        <a:pt x="52" y="31"/>
                      </a:lnTo>
                      <a:lnTo>
                        <a:pt x="54" y="32"/>
                      </a:lnTo>
                      <a:lnTo>
                        <a:pt x="54" y="29"/>
                      </a:lnTo>
                      <a:lnTo>
                        <a:pt x="55" y="31"/>
                      </a:lnTo>
                      <a:lnTo>
                        <a:pt x="55" y="34"/>
                      </a:lnTo>
                      <a:lnTo>
                        <a:pt x="59" y="31"/>
                      </a:lnTo>
                      <a:lnTo>
                        <a:pt x="59" y="34"/>
                      </a:lnTo>
                      <a:lnTo>
                        <a:pt x="60" y="34"/>
                      </a:lnTo>
                      <a:lnTo>
                        <a:pt x="60" y="31"/>
                      </a:lnTo>
                      <a:lnTo>
                        <a:pt x="62" y="31"/>
                      </a:lnTo>
                      <a:lnTo>
                        <a:pt x="62" y="32"/>
                      </a:lnTo>
                      <a:lnTo>
                        <a:pt x="63" y="31"/>
                      </a:lnTo>
                      <a:lnTo>
                        <a:pt x="65" y="31"/>
                      </a:lnTo>
                      <a:lnTo>
                        <a:pt x="65" y="29"/>
                      </a:lnTo>
                      <a:lnTo>
                        <a:pt x="66" y="29"/>
                      </a:lnTo>
                      <a:lnTo>
                        <a:pt x="66" y="31"/>
                      </a:lnTo>
                      <a:lnTo>
                        <a:pt x="69" y="31"/>
                      </a:lnTo>
                      <a:lnTo>
                        <a:pt x="68" y="32"/>
                      </a:lnTo>
                      <a:lnTo>
                        <a:pt x="68" y="34"/>
                      </a:lnTo>
                      <a:lnTo>
                        <a:pt x="69" y="32"/>
                      </a:lnTo>
                      <a:lnTo>
                        <a:pt x="69" y="34"/>
                      </a:lnTo>
                      <a:lnTo>
                        <a:pt x="68" y="36"/>
                      </a:lnTo>
                      <a:lnTo>
                        <a:pt x="69" y="36"/>
                      </a:lnTo>
                      <a:lnTo>
                        <a:pt x="71" y="34"/>
                      </a:lnTo>
                      <a:lnTo>
                        <a:pt x="72" y="36"/>
                      </a:lnTo>
                      <a:lnTo>
                        <a:pt x="76" y="36"/>
                      </a:lnTo>
                      <a:lnTo>
                        <a:pt x="77" y="37"/>
                      </a:lnTo>
                      <a:lnTo>
                        <a:pt x="77" y="40"/>
                      </a:lnTo>
                      <a:lnTo>
                        <a:pt x="79" y="40"/>
                      </a:lnTo>
                      <a:lnTo>
                        <a:pt x="79" y="42"/>
                      </a:lnTo>
                      <a:lnTo>
                        <a:pt x="80" y="42"/>
                      </a:lnTo>
                      <a:lnTo>
                        <a:pt x="80" y="43"/>
                      </a:lnTo>
                      <a:lnTo>
                        <a:pt x="82" y="43"/>
                      </a:lnTo>
                      <a:lnTo>
                        <a:pt x="82" y="42"/>
                      </a:lnTo>
                      <a:lnTo>
                        <a:pt x="83" y="43"/>
                      </a:lnTo>
                      <a:lnTo>
                        <a:pt x="83" y="46"/>
                      </a:lnTo>
                      <a:lnTo>
                        <a:pt x="85" y="45"/>
                      </a:lnTo>
                      <a:lnTo>
                        <a:pt x="85" y="46"/>
                      </a:lnTo>
                      <a:lnTo>
                        <a:pt x="89" y="46"/>
                      </a:lnTo>
                      <a:lnTo>
                        <a:pt x="88" y="48"/>
                      </a:lnTo>
                      <a:lnTo>
                        <a:pt x="88" y="50"/>
                      </a:lnTo>
                      <a:lnTo>
                        <a:pt x="89" y="50"/>
                      </a:lnTo>
                      <a:lnTo>
                        <a:pt x="91" y="48"/>
                      </a:lnTo>
                      <a:lnTo>
                        <a:pt x="94" y="50"/>
                      </a:lnTo>
                      <a:lnTo>
                        <a:pt x="96" y="51"/>
                      </a:lnTo>
                      <a:lnTo>
                        <a:pt x="96" y="54"/>
                      </a:lnTo>
                      <a:lnTo>
                        <a:pt x="99" y="54"/>
                      </a:lnTo>
                      <a:lnTo>
                        <a:pt x="99" y="56"/>
                      </a:lnTo>
                      <a:lnTo>
                        <a:pt x="100" y="56"/>
                      </a:lnTo>
                      <a:lnTo>
                        <a:pt x="100" y="54"/>
                      </a:lnTo>
                      <a:lnTo>
                        <a:pt x="102" y="56"/>
                      </a:lnTo>
                      <a:lnTo>
                        <a:pt x="105" y="56"/>
                      </a:lnTo>
                      <a:lnTo>
                        <a:pt x="105" y="57"/>
                      </a:lnTo>
                      <a:lnTo>
                        <a:pt x="107" y="59"/>
                      </a:lnTo>
                      <a:lnTo>
                        <a:pt x="108" y="59"/>
                      </a:lnTo>
                      <a:lnTo>
                        <a:pt x="108" y="64"/>
                      </a:lnTo>
                      <a:lnTo>
                        <a:pt x="110" y="62"/>
                      </a:lnTo>
                      <a:lnTo>
                        <a:pt x="113" y="62"/>
                      </a:lnTo>
                      <a:lnTo>
                        <a:pt x="114" y="65"/>
                      </a:lnTo>
                      <a:lnTo>
                        <a:pt x="117" y="67"/>
                      </a:lnTo>
                      <a:lnTo>
                        <a:pt x="124" y="73"/>
                      </a:lnTo>
                      <a:lnTo>
                        <a:pt x="124" y="74"/>
                      </a:lnTo>
                      <a:lnTo>
                        <a:pt x="122" y="76"/>
                      </a:lnTo>
                      <a:lnTo>
                        <a:pt x="124" y="76"/>
                      </a:lnTo>
                      <a:lnTo>
                        <a:pt x="125" y="74"/>
                      </a:lnTo>
                      <a:lnTo>
                        <a:pt x="125" y="76"/>
                      </a:lnTo>
                      <a:lnTo>
                        <a:pt x="127" y="76"/>
                      </a:lnTo>
                      <a:lnTo>
                        <a:pt x="128" y="78"/>
                      </a:lnTo>
                      <a:lnTo>
                        <a:pt x="128" y="84"/>
                      </a:lnTo>
                      <a:lnTo>
                        <a:pt x="130" y="84"/>
                      </a:lnTo>
                      <a:lnTo>
                        <a:pt x="130" y="91"/>
                      </a:lnTo>
                      <a:lnTo>
                        <a:pt x="128" y="93"/>
                      </a:lnTo>
                      <a:lnTo>
                        <a:pt x="128" y="95"/>
                      </a:lnTo>
                      <a:lnTo>
                        <a:pt x="130" y="93"/>
                      </a:lnTo>
                      <a:lnTo>
                        <a:pt x="130" y="102"/>
                      </a:lnTo>
                      <a:lnTo>
                        <a:pt x="128" y="102"/>
                      </a:lnTo>
                      <a:lnTo>
                        <a:pt x="128" y="105"/>
                      </a:lnTo>
                      <a:lnTo>
                        <a:pt x="130" y="105"/>
                      </a:lnTo>
                      <a:lnTo>
                        <a:pt x="131" y="102"/>
                      </a:lnTo>
                      <a:lnTo>
                        <a:pt x="131" y="104"/>
                      </a:lnTo>
                      <a:lnTo>
                        <a:pt x="130" y="107"/>
                      </a:lnTo>
                      <a:lnTo>
                        <a:pt x="128" y="109"/>
                      </a:lnTo>
                      <a:lnTo>
                        <a:pt x="127" y="109"/>
                      </a:lnTo>
                      <a:lnTo>
                        <a:pt x="125" y="110"/>
                      </a:lnTo>
                      <a:lnTo>
                        <a:pt x="117" y="112"/>
                      </a:lnTo>
                      <a:lnTo>
                        <a:pt x="110" y="110"/>
                      </a:lnTo>
                      <a:lnTo>
                        <a:pt x="102" y="105"/>
                      </a:lnTo>
                      <a:lnTo>
                        <a:pt x="96" y="99"/>
                      </a:lnTo>
                      <a:lnTo>
                        <a:pt x="97" y="98"/>
                      </a:lnTo>
                      <a:lnTo>
                        <a:pt x="97" y="96"/>
                      </a:lnTo>
                      <a:lnTo>
                        <a:pt x="93" y="96"/>
                      </a:lnTo>
                      <a:lnTo>
                        <a:pt x="94" y="95"/>
                      </a:lnTo>
                      <a:lnTo>
                        <a:pt x="93" y="95"/>
                      </a:lnTo>
                      <a:lnTo>
                        <a:pt x="93" y="96"/>
                      </a:lnTo>
                      <a:lnTo>
                        <a:pt x="89" y="93"/>
                      </a:lnTo>
                      <a:lnTo>
                        <a:pt x="86" y="93"/>
                      </a:lnTo>
                      <a:lnTo>
                        <a:pt x="86" y="88"/>
                      </a:lnTo>
                      <a:lnTo>
                        <a:pt x="85" y="90"/>
                      </a:lnTo>
                      <a:lnTo>
                        <a:pt x="85" y="88"/>
                      </a:lnTo>
                      <a:lnTo>
                        <a:pt x="83" y="88"/>
                      </a:lnTo>
                      <a:lnTo>
                        <a:pt x="82" y="90"/>
                      </a:lnTo>
                      <a:lnTo>
                        <a:pt x="82" y="87"/>
                      </a:lnTo>
                      <a:lnTo>
                        <a:pt x="79" y="87"/>
                      </a:lnTo>
                      <a:lnTo>
                        <a:pt x="79" y="84"/>
                      </a:lnTo>
                      <a:lnTo>
                        <a:pt x="74" y="84"/>
                      </a:lnTo>
                      <a:lnTo>
                        <a:pt x="69" y="79"/>
                      </a:lnTo>
                      <a:lnTo>
                        <a:pt x="69" y="76"/>
                      </a:lnTo>
                      <a:lnTo>
                        <a:pt x="68" y="78"/>
                      </a:lnTo>
                      <a:lnTo>
                        <a:pt x="66" y="76"/>
                      </a:lnTo>
                      <a:lnTo>
                        <a:pt x="65" y="76"/>
                      </a:lnTo>
                      <a:lnTo>
                        <a:pt x="65" y="73"/>
                      </a:lnTo>
                      <a:lnTo>
                        <a:pt x="63" y="73"/>
                      </a:lnTo>
                      <a:lnTo>
                        <a:pt x="62" y="74"/>
                      </a:lnTo>
                      <a:lnTo>
                        <a:pt x="60" y="73"/>
                      </a:lnTo>
                      <a:lnTo>
                        <a:pt x="62" y="73"/>
                      </a:lnTo>
                      <a:lnTo>
                        <a:pt x="62" y="71"/>
                      </a:lnTo>
                      <a:lnTo>
                        <a:pt x="60" y="73"/>
                      </a:lnTo>
                      <a:lnTo>
                        <a:pt x="59" y="73"/>
                      </a:lnTo>
                      <a:lnTo>
                        <a:pt x="59" y="71"/>
                      </a:lnTo>
                      <a:lnTo>
                        <a:pt x="57" y="70"/>
                      </a:lnTo>
                      <a:lnTo>
                        <a:pt x="52" y="70"/>
                      </a:lnTo>
                      <a:lnTo>
                        <a:pt x="49" y="67"/>
                      </a:lnTo>
                      <a:lnTo>
                        <a:pt x="49" y="65"/>
                      </a:lnTo>
                      <a:lnTo>
                        <a:pt x="48" y="64"/>
                      </a:lnTo>
                      <a:lnTo>
                        <a:pt x="48" y="62"/>
                      </a:lnTo>
                      <a:lnTo>
                        <a:pt x="45" y="62"/>
                      </a:lnTo>
                      <a:lnTo>
                        <a:pt x="45" y="60"/>
                      </a:lnTo>
                      <a:lnTo>
                        <a:pt x="43" y="62"/>
                      </a:lnTo>
                      <a:lnTo>
                        <a:pt x="43" y="60"/>
                      </a:lnTo>
                      <a:lnTo>
                        <a:pt x="41" y="60"/>
                      </a:lnTo>
                      <a:lnTo>
                        <a:pt x="41" y="59"/>
                      </a:lnTo>
                      <a:lnTo>
                        <a:pt x="40" y="59"/>
                      </a:lnTo>
                      <a:lnTo>
                        <a:pt x="37" y="56"/>
                      </a:lnTo>
                      <a:lnTo>
                        <a:pt x="35" y="56"/>
                      </a:lnTo>
                      <a:lnTo>
                        <a:pt x="35" y="54"/>
                      </a:lnTo>
                      <a:lnTo>
                        <a:pt x="34" y="53"/>
                      </a:lnTo>
                      <a:lnTo>
                        <a:pt x="34" y="51"/>
                      </a:lnTo>
                      <a:lnTo>
                        <a:pt x="32" y="51"/>
                      </a:lnTo>
                      <a:lnTo>
                        <a:pt x="32" y="48"/>
                      </a:lnTo>
                      <a:lnTo>
                        <a:pt x="29" y="48"/>
                      </a:lnTo>
                      <a:lnTo>
                        <a:pt x="29" y="46"/>
                      </a:lnTo>
                      <a:lnTo>
                        <a:pt x="28" y="48"/>
                      </a:lnTo>
                      <a:lnTo>
                        <a:pt x="28" y="45"/>
                      </a:lnTo>
                      <a:lnTo>
                        <a:pt x="26" y="45"/>
                      </a:lnTo>
                      <a:lnTo>
                        <a:pt x="26" y="43"/>
                      </a:lnTo>
                      <a:lnTo>
                        <a:pt x="24" y="43"/>
                      </a:lnTo>
                      <a:lnTo>
                        <a:pt x="24" y="45"/>
                      </a:lnTo>
                      <a:lnTo>
                        <a:pt x="23" y="45"/>
                      </a:lnTo>
                      <a:lnTo>
                        <a:pt x="23" y="43"/>
                      </a:lnTo>
                      <a:lnTo>
                        <a:pt x="21" y="42"/>
                      </a:lnTo>
                      <a:lnTo>
                        <a:pt x="21" y="39"/>
                      </a:lnTo>
                      <a:lnTo>
                        <a:pt x="20" y="40"/>
                      </a:lnTo>
                      <a:lnTo>
                        <a:pt x="20" y="39"/>
                      </a:lnTo>
                      <a:lnTo>
                        <a:pt x="18" y="39"/>
                      </a:lnTo>
                      <a:lnTo>
                        <a:pt x="18" y="37"/>
                      </a:lnTo>
                      <a:lnTo>
                        <a:pt x="17" y="36"/>
                      </a:lnTo>
                      <a:lnTo>
                        <a:pt x="18" y="34"/>
                      </a:lnTo>
                      <a:lnTo>
                        <a:pt x="15" y="34"/>
                      </a:lnTo>
                      <a:lnTo>
                        <a:pt x="15" y="31"/>
                      </a:lnTo>
                      <a:lnTo>
                        <a:pt x="14" y="31"/>
                      </a:lnTo>
                      <a:lnTo>
                        <a:pt x="14" y="29"/>
                      </a:lnTo>
                      <a:lnTo>
                        <a:pt x="12" y="31"/>
                      </a:lnTo>
                      <a:lnTo>
                        <a:pt x="12" y="28"/>
                      </a:lnTo>
                      <a:lnTo>
                        <a:pt x="10" y="28"/>
                      </a:lnTo>
                      <a:lnTo>
                        <a:pt x="10" y="26"/>
                      </a:lnTo>
                      <a:lnTo>
                        <a:pt x="9" y="26"/>
                      </a:lnTo>
                      <a:lnTo>
                        <a:pt x="9" y="23"/>
                      </a:lnTo>
                      <a:lnTo>
                        <a:pt x="7" y="25"/>
                      </a:lnTo>
                      <a:lnTo>
                        <a:pt x="7" y="23"/>
                      </a:lnTo>
                      <a:lnTo>
                        <a:pt x="6" y="23"/>
                      </a:lnTo>
                      <a:lnTo>
                        <a:pt x="6" y="20"/>
                      </a:lnTo>
                      <a:lnTo>
                        <a:pt x="4" y="20"/>
                      </a:lnTo>
                      <a:lnTo>
                        <a:pt x="4" y="15"/>
                      </a:lnTo>
                      <a:lnTo>
                        <a:pt x="0" y="15"/>
                      </a:lnTo>
                      <a:lnTo>
                        <a:pt x="1" y="14"/>
                      </a:lnTo>
                      <a:lnTo>
                        <a:pt x="1" y="9"/>
                      </a:lnTo>
                      <a:lnTo>
                        <a:pt x="0" y="11"/>
                      </a:lnTo>
                      <a:lnTo>
                        <a:pt x="0" y="9"/>
                      </a:lnTo>
                      <a:lnTo>
                        <a:pt x="1" y="8"/>
                      </a:lnTo>
                      <a:lnTo>
                        <a:pt x="1" y="6"/>
                      </a:lnTo>
                      <a:lnTo>
                        <a:pt x="0" y="6"/>
                      </a:lnTo>
                      <a:lnTo>
                        <a:pt x="0" y="3"/>
                      </a:lnTo>
                      <a:lnTo>
                        <a:pt x="3" y="3"/>
                      </a:lnTo>
                      <a:lnTo>
                        <a:pt x="3" y="1"/>
                      </a:lnTo>
                      <a:lnTo>
                        <a:pt x="4" y="0"/>
                      </a:lnTo>
                      <a:close/>
                      <a:moveTo>
                        <a:pt x="1" y="0"/>
                      </a:moveTo>
                      <a:lnTo>
                        <a:pt x="3" y="0"/>
                      </a:lnTo>
                      <a:lnTo>
                        <a:pt x="3" y="1"/>
                      </a:lnTo>
                      <a:lnTo>
                        <a:pt x="1" y="3"/>
                      </a:lnTo>
                      <a:lnTo>
                        <a:pt x="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46" name="Freeform 228">
                  <a:extLst>
                    <a:ext uri="{FF2B5EF4-FFF2-40B4-BE49-F238E27FC236}">
                      <a16:creationId xmlns:a16="http://schemas.microsoft.com/office/drawing/2014/main" id="{251B1B60-B883-4713-91CD-372378DF30F8}"/>
                    </a:ext>
                  </a:extLst>
                </p:cNvPr>
                <p:cNvSpPr>
                  <a:spLocks noEditPoints="1"/>
                </p:cNvSpPr>
                <p:nvPr/>
              </p:nvSpPr>
              <p:spPr bwMode="auto">
                <a:xfrm>
                  <a:off x="6515100" y="4835526"/>
                  <a:ext cx="223838" cy="138113"/>
                </a:xfrm>
                <a:custGeom>
                  <a:avLst/>
                  <a:gdLst/>
                  <a:ahLst/>
                  <a:cxnLst>
                    <a:cxn ang="0">
                      <a:pos x="0" y="81"/>
                    </a:cxn>
                    <a:cxn ang="0">
                      <a:pos x="2" y="79"/>
                    </a:cxn>
                    <a:cxn ang="0">
                      <a:pos x="8" y="75"/>
                    </a:cxn>
                    <a:cxn ang="0">
                      <a:pos x="17" y="70"/>
                    </a:cxn>
                    <a:cxn ang="0">
                      <a:pos x="23" y="64"/>
                    </a:cxn>
                    <a:cxn ang="0">
                      <a:pos x="23" y="58"/>
                    </a:cxn>
                    <a:cxn ang="0">
                      <a:pos x="91" y="53"/>
                    </a:cxn>
                    <a:cxn ang="0">
                      <a:pos x="36" y="50"/>
                    </a:cxn>
                    <a:cxn ang="0">
                      <a:pos x="70" y="25"/>
                    </a:cxn>
                    <a:cxn ang="0">
                      <a:pos x="116" y="2"/>
                    </a:cxn>
                    <a:cxn ang="0">
                      <a:pos x="127" y="6"/>
                    </a:cxn>
                    <a:cxn ang="0">
                      <a:pos x="133" y="8"/>
                    </a:cxn>
                    <a:cxn ang="0">
                      <a:pos x="136" y="8"/>
                    </a:cxn>
                    <a:cxn ang="0">
                      <a:pos x="140" y="25"/>
                    </a:cxn>
                    <a:cxn ang="0">
                      <a:pos x="122" y="37"/>
                    </a:cxn>
                    <a:cxn ang="0">
                      <a:pos x="118" y="39"/>
                    </a:cxn>
                    <a:cxn ang="0">
                      <a:pos x="112" y="42"/>
                    </a:cxn>
                    <a:cxn ang="0">
                      <a:pos x="105" y="45"/>
                    </a:cxn>
                    <a:cxn ang="0">
                      <a:pos x="99" y="51"/>
                    </a:cxn>
                    <a:cxn ang="0">
                      <a:pos x="90" y="56"/>
                    </a:cxn>
                    <a:cxn ang="0">
                      <a:pos x="85" y="54"/>
                    </a:cxn>
                    <a:cxn ang="0">
                      <a:pos x="84" y="58"/>
                    </a:cxn>
                    <a:cxn ang="0">
                      <a:pos x="81" y="61"/>
                    </a:cxn>
                    <a:cxn ang="0">
                      <a:pos x="71" y="65"/>
                    </a:cxn>
                    <a:cxn ang="0">
                      <a:pos x="67" y="70"/>
                    </a:cxn>
                    <a:cxn ang="0">
                      <a:pos x="56" y="73"/>
                    </a:cxn>
                    <a:cxn ang="0">
                      <a:pos x="53" y="76"/>
                    </a:cxn>
                    <a:cxn ang="0">
                      <a:pos x="47" y="78"/>
                    </a:cxn>
                    <a:cxn ang="0">
                      <a:pos x="31" y="81"/>
                    </a:cxn>
                    <a:cxn ang="0">
                      <a:pos x="26" y="84"/>
                    </a:cxn>
                    <a:cxn ang="0">
                      <a:pos x="19" y="87"/>
                    </a:cxn>
                    <a:cxn ang="0">
                      <a:pos x="12" y="85"/>
                    </a:cxn>
                    <a:cxn ang="0">
                      <a:pos x="6" y="84"/>
                    </a:cxn>
                    <a:cxn ang="0">
                      <a:pos x="3" y="84"/>
                    </a:cxn>
                    <a:cxn ang="0">
                      <a:pos x="5" y="81"/>
                    </a:cxn>
                    <a:cxn ang="0">
                      <a:pos x="8" y="76"/>
                    </a:cxn>
                    <a:cxn ang="0">
                      <a:pos x="12" y="72"/>
                    </a:cxn>
                    <a:cxn ang="0">
                      <a:pos x="16" y="75"/>
                    </a:cxn>
                    <a:cxn ang="0">
                      <a:pos x="14" y="70"/>
                    </a:cxn>
                    <a:cxn ang="0">
                      <a:pos x="17" y="72"/>
                    </a:cxn>
                    <a:cxn ang="0">
                      <a:pos x="22" y="70"/>
                    </a:cxn>
                    <a:cxn ang="0">
                      <a:pos x="26" y="65"/>
                    </a:cxn>
                    <a:cxn ang="0">
                      <a:pos x="26" y="61"/>
                    </a:cxn>
                    <a:cxn ang="0">
                      <a:pos x="31" y="62"/>
                    </a:cxn>
                    <a:cxn ang="0">
                      <a:pos x="36" y="54"/>
                    </a:cxn>
                    <a:cxn ang="0">
                      <a:pos x="40" y="51"/>
                    </a:cxn>
                    <a:cxn ang="0">
                      <a:pos x="43" y="50"/>
                    </a:cxn>
                    <a:cxn ang="0">
                      <a:pos x="47" y="48"/>
                    </a:cxn>
                    <a:cxn ang="0">
                      <a:pos x="48" y="44"/>
                    </a:cxn>
                    <a:cxn ang="0">
                      <a:pos x="50" y="39"/>
                    </a:cxn>
                    <a:cxn ang="0">
                      <a:pos x="51" y="33"/>
                    </a:cxn>
                    <a:cxn ang="0">
                      <a:pos x="59" y="28"/>
                    </a:cxn>
                    <a:cxn ang="0">
                      <a:pos x="67" y="27"/>
                    </a:cxn>
                    <a:cxn ang="0">
                      <a:pos x="71" y="22"/>
                    </a:cxn>
                    <a:cxn ang="0">
                      <a:pos x="76" y="19"/>
                    </a:cxn>
                    <a:cxn ang="0">
                      <a:pos x="81" y="16"/>
                    </a:cxn>
                    <a:cxn ang="0">
                      <a:pos x="87" y="11"/>
                    </a:cxn>
                    <a:cxn ang="0">
                      <a:pos x="95" y="8"/>
                    </a:cxn>
                    <a:cxn ang="0">
                      <a:pos x="112" y="0"/>
                    </a:cxn>
                  </a:cxnLst>
                  <a:rect l="0" t="0" r="r" b="b"/>
                  <a:pathLst>
                    <a:path w="141" h="87">
                      <a:moveTo>
                        <a:pt x="30" y="82"/>
                      </a:moveTo>
                      <a:lnTo>
                        <a:pt x="31" y="82"/>
                      </a:lnTo>
                      <a:lnTo>
                        <a:pt x="30" y="84"/>
                      </a:lnTo>
                      <a:lnTo>
                        <a:pt x="30" y="82"/>
                      </a:lnTo>
                      <a:close/>
                      <a:moveTo>
                        <a:pt x="0" y="81"/>
                      </a:moveTo>
                      <a:lnTo>
                        <a:pt x="2" y="82"/>
                      </a:lnTo>
                      <a:lnTo>
                        <a:pt x="0" y="82"/>
                      </a:lnTo>
                      <a:lnTo>
                        <a:pt x="0" y="81"/>
                      </a:lnTo>
                      <a:close/>
                      <a:moveTo>
                        <a:pt x="0" y="78"/>
                      </a:moveTo>
                      <a:lnTo>
                        <a:pt x="2" y="79"/>
                      </a:lnTo>
                      <a:lnTo>
                        <a:pt x="0" y="79"/>
                      </a:lnTo>
                      <a:lnTo>
                        <a:pt x="0" y="78"/>
                      </a:lnTo>
                      <a:close/>
                      <a:moveTo>
                        <a:pt x="8" y="73"/>
                      </a:moveTo>
                      <a:lnTo>
                        <a:pt x="9" y="75"/>
                      </a:lnTo>
                      <a:lnTo>
                        <a:pt x="8" y="75"/>
                      </a:lnTo>
                      <a:lnTo>
                        <a:pt x="8" y="73"/>
                      </a:lnTo>
                      <a:close/>
                      <a:moveTo>
                        <a:pt x="17" y="68"/>
                      </a:moveTo>
                      <a:lnTo>
                        <a:pt x="19" y="68"/>
                      </a:lnTo>
                      <a:lnTo>
                        <a:pt x="19" y="70"/>
                      </a:lnTo>
                      <a:lnTo>
                        <a:pt x="17" y="70"/>
                      </a:lnTo>
                      <a:lnTo>
                        <a:pt x="17" y="68"/>
                      </a:lnTo>
                      <a:close/>
                      <a:moveTo>
                        <a:pt x="23" y="64"/>
                      </a:moveTo>
                      <a:lnTo>
                        <a:pt x="25" y="65"/>
                      </a:lnTo>
                      <a:lnTo>
                        <a:pt x="23" y="65"/>
                      </a:lnTo>
                      <a:lnTo>
                        <a:pt x="23" y="64"/>
                      </a:lnTo>
                      <a:close/>
                      <a:moveTo>
                        <a:pt x="31" y="58"/>
                      </a:moveTo>
                      <a:lnTo>
                        <a:pt x="33" y="58"/>
                      </a:lnTo>
                      <a:lnTo>
                        <a:pt x="33" y="59"/>
                      </a:lnTo>
                      <a:lnTo>
                        <a:pt x="31" y="58"/>
                      </a:lnTo>
                      <a:close/>
                      <a:moveTo>
                        <a:pt x="23" y="58"/>
                      </a:moveTo>
                      <a:lnTo>
                        <a:pt x="25" y="58"/>
                      </a:lnTo>
                      <a:lnTo>
                        <a:pt x="25" y="59"/>
                      </a:lnTo>
                      <a:lnTo>
                        <a:pt x="23" y="59"/>
                      </a:lnTo>
                      <a:lnTo>
                        <a:pt x="23" y="58"/>
                      </a:lnTo>
                      <a:close/>
                      <a:moveTo>
                        <a:pt x="91" y="53"/>
                      </a:moveTo>
                      <a:lnTo>
                        <a:pt x="93" y="53"/>
                      </a:lnTo>
                      <a:lnTo>
                        <a:pt x="93" y="54"/>
                      </a:lnTo>
                      <a:lnTo>
                        <a:pt x="91" y="53"/>
                      </a:lnTo>
                      <a:close/>
                      <a:moveTo>
                        <a:pt x="34" y="50"/>
                      </a:moveTo>
                      <a:lnTo>
                        <a:pt x="36" y="50"/>
                      </a:lnTo>
                      <a:lnTo>
                        <a:pt x="34" y="51"/>
                      </a:lnTo>
                      <a:lnTo>
                        <a:pt x="34" y="50"/>
                      </a:lnTo>
                      <a:close/>
                      <a:moveTo>
                        <a:pt x="68" y="23"/>
                      </a:moveTo>
                      <a:lnTo>
                        <a:pt x="70" y="23"/>
                      </a:lnTo>
                      <a:lnTo>
                        <a:pt x="70" y="25"/>
                      </a:lnTo>
                      <a:lnTo>
                        <a:pt x="68" y="25"/>
                      </a:lnTo>
                      <a:lnTo>
                        <a:pt x="68" y="23"/>
                      </a:lnTo>
                      <a:close/>
                      <a:moveTo>
                        <a:pt x="112" y="0"/>
                      </a:moveTo>
                      <a:lnTo>
                        <a:pt x="116" y="0"/>
                      </a:lnTo>
                      <a:lnTo>
                        <a:pt x="116" y="2"/>
                      </a:lnTo>
                      <a:lnTo>
                        <a:pt x="121" y="2"/>
                      </a:lnTo>
                      <a:lnTo>
                        <a:pt x="122" y="3"/>
                      </a:lnTo>
                      <a:lnTo>
                        <a:pt x="126" y="5"/>
                      </a:lnTo>
                      <a:lnTo>
                        <a:pt x="127" y="5"/>
                      </a:lnTo>
                      <a:lnTo>
                        <a:pt x="127" y="6"/>
                      </a:lnTo>
                      <a:lnTo>
                        <a:pt x="130" y="6"/>
                      </a:lnTo>
                      <a:lnTo>
                        <a:pt x="132" y="5"/>
                      </a:lnTo>
                      <a:lnTo>
                        <a:pt x="132" y="8"/>
                      </a:lnTo>
                      <a:lnTo>
                        <a:pt x="133" y="6"/>
                      </a:lnTo>
                      <a:lnTo>
                        <a:pt x="133" y="8"/>
                      </a:lnTo>
                      <a:lnTo>
                        <a:pt x="135" y="6"/>
                      </a:lnTo>
                      <a:lnTo>
                        <a:pt x="135" y="8"/>
                      </a:lnTo>
                      <a:lnTo>
                        <a:pt x="138" y="11"/>
                      </a:lnTo>
                      <a:lnTo>
                        <a:pt x="138" y="9"/>
                      </a:lnTo>
                      <a:lnTo>
                        <a:pt x="136" y="8"/>
                      </a:lnTo>
                      <a:lnTo>
                        <a:pt x="138" y="8"/>
                      </a:lnTo>
                      <a:lnTo>
                        <a:pt x="140" y="11"/>
                      </a:lnTo>
                      <a:lnTo>
                        <a:pt x="141" y="13"/>
                      </a:lnTo>
                      <a:lnTo>
                        <a:pt x="141" y="20"/>
                      </a:lnTo>
                      <a:lnTo>
                        <a:pt x="140" y="25"/>
                      </a:lnTo>
                      <a:lnTo>
                        <a:pt x="136" y="28"/>
                      </a:lnTo>
                      <a:lnTo>
                        <a:pt x="132" y="31"/>
                      </a:lnTo>
                      <a:lnTo>
                        <a:pt x="129" y="34"/>
                      </a:lnTo>
                      <a:lnTo>
                        <a:pt x="124" y="36"/>
                      </a:lnTo>
                      <a:lnTo>
                        <a:pt x="122" y="37"/>
                      </a:lnTo>
                      <a:lnTo>
                        <a:pt x="121" y="37"/>
                      </a:lnTo>
                      <a:lnTo>
                        <a:pt x="119" y="36"/>
                      </a:lnTo>
                      <a:lnTo>
                        <a:pt x="119" y="37"/>
                      </a:lnTo>
                      <a:lnTo>
                        <a:pt x="118" y="37"/>
                      </a:lnTo>
                      <a:lnTo>
                        <a:pt x="118" y="39"/>
                      </a:lnTo>
                      <a:lnTo>
                        <a:pt x="116" y="37"/>
                      </a:lnTo>
                      <a:lnTo>
                        <a:pt x="116" y="39"/>
                      </a:lnTo>
                      <a:lnTo>
                        <a:pt x="113" y="42"/>
                      </a:lnTo>
                      <a:lnTo>
                        <a:pt x="113" y="44"/>
                      </a:lnTo>
                      <a:lnTo>
                        <a:pt x="112" y="42"/>
                      </a:lnTo>
                      <a:lnTo>
                        <a:pt x="109" y="42"/>
                      </a:lnTo>
                      <a:lnTo>
                        <a:pt x="109" y="44"/>
                      </a:lnTo>
                      <a:lnTo>
                        <a:pt x="107" y="42"/>
                      </a:lnTo>
                      <a:lnTo>
                        <a:pt x="107" y="45"/>
                      </a:lnTo>
                      <a:lnTo>
                        <a:pt x="105" y="45"/>
                      </a:lnTo>
                      <a:lnTo>
                        <a:pt x="105" y="47"/>
                      </a:lnTo>
                      <a:lnTo>
                        <a:pt x="101" y="47"/>
                      </a:lnTo>
                      <a:lnTo>
                        <a:pt x="101" y="48"/>
                      </a:lnTo>
                      <a:lnTo>
                        <a:pt x="99" y="48"/>
                      </a:lnTo>
                      <a:lnTo>
                        <a:pt x="99" y="51"/>
                      </a:lnTo>
                      <a:lnTo>
                        <a:pt x="91" y="51"/>
                      </a:lnTo>
                      <a:lnTo>
                        <a:pt x="91" y="56"/>
                      </a:lnTo>
                      <a:lnTo>
                        <a:pt x="90" y="54"/>
                      </a:lnTo>
                      <a:lnTo>
                        <a:pt x="88" y="54"/>
                      </a:lnTo>
                      <a:lnTo>
                        <a:pt x="90" y="56"/>
                      </a:lnTo>
                      <a:lnTo>
                        <a:pt x="88" y="56"/>
                      </a:lnTo>
                      <a:lnTo>
                        <a:pt x="88" y="58"/>
                      </a:lnTo>
                      <a:lnTo>
                        <a:pt x="87" y="56"/>
                      </a:lnTo>
                      <a:lnTo>
                        <a:pt x="87" y="54"/>
                      </a:lnTo>
                      <a:lnTo>
                        <a:pt x="85" y="54"/>
                      </a:lnTo>
                      <a:lnTo>
                        <a:pt x="85" y="56"/>
                      </a:lnTo>
                      <a:lnTo>
                        <a:pt x="87" y="58"/>
                      </a:lnTo>
                      <a:lnTo>
                        <a:pt x="85" y="58"/>
                      </a:lnTo>
                      <a:lnTo>
                        <a:pt x="85" y="59"/>
                      </a:lnTo>
                      <a:lnTo>
                        <a:pt x="84" y="58"/>
                      </a:lnTo>
                      <a:lnTo>
                        <a:pt x="84" y="61"/>
                      </a:lnTo>
                      <a:lnTo>
                        <a:pt x="82" y="61"/>
                      </a:lnTo>
                      <a:lnTo>
                        <a:pt x="82" y="59"/>
                      </a:lnTo>
                      <a:lnTo>
                        <a:pt x="81" y="59"/>
                      </a:lnTo>
                      <a:lnTo>
                        <a:pt x="81" y="61"/>
                      </a:lnTo>
                      <a:lnTo>
                        <a:pt x="79" y="61"/>
                      </a:lnTo>
                      <a:lnTo>
                        <a:pt x="79" y="62"/>
                      </a:lnTo>
                      <a:lnTo>
                        <a:pt x="81" y="64"/>
                      </a:lnTo>
                      <a:lnTo>
                        <a:pt x="79" y="65"/>
                      </a:lnTo>
                      <a:lnTo>
                        <a:pt x="71" y="65"/>
                      </a:lnTo>
                      <a:lnTo>
                        <a:pt x="70" y="67"/>
                      </a:lnTo>
                      <a:lnTo>
                        <a:pt x="68" y="67"/>
                      </a:lnTo>
                      <a:lnTo>
                        <a:pt x="68" y="70"/>
                      </a:lnTo>
                      <a:lnTo>
                        <a:pt x="67" y="68"/>
                      </a:lnTo>
                      <a:lnTo>
                        <a:pt x="67" y="70"/>
                      </a:lnTo>
                      <a:lnTo>
                        <a:pt x="65" y="70"/>
                      </a:lnTo>
                      <a:lnTo>
                        <a:pt x="64" y="72"/>
                      </a:lnTo>
                      <a:lnTo>
                        <a:pt x="62" y="72"/>
                      </a:lnTo>
                      <a:lnTo>
                        <a:pt x="62" y="73"/>
                      </a:lnTo>
                      <a:lnTo>
                        <a:pt x="56" y="73"/>
                      </a:lnTo>
                      <a:lnTo>
                        <a:pt x="56" y="72"/>
                      </a:lnTo>
                      <a:lnTo>
                        <a:pt x="54" y="72"/>
                      </a:lnTo>
                      <a:lnTo>
                        <a:pt x="56" y="73"/>
                      </a:lnTo>
                      <a:lnTo>
                        <a:pt x="53" y="73"/>
                      </a:lnTo>
                      <a:lnTo>
                        <a:pt x="53" y="76"/>
                      </a:lnTo>
                      <a:lnTo>
                        <a:pt x="50" y="76"/>
                      </a:lnTo>
                      <a:lnTo>
                        <a:pt x="48" y="75"/>
                      </a:lnTo>
                      <a:lnTo>
                        <a:pt x="48" y="76"/>
                      </a:lnTo>
                      <a:lnTo>
                        <a:pt x="47" y="76"/>
                      </a:lnTo>
                      <a:lnTo>
                        <a:pt x="47" y="78"/>
                      </a:lnTo>
                      <a:lnTo>
                        <a:pt x="45" y="76"/>
                      </a:lnTo>
                      <a:lnTo>
                        <a:pt x="45" y="79"/>
                      </a:lnTo>
                      <a:lnTo>
                        <a:pt x="42" y="79"/>
                      </a:lnTo>
                      <a:lnTo>
                        <a:pt x="42" y="81"/>
                      </a:lnTo>
                      <a:lnTo>
                        <a:pt x="31" y="81"/>
                      </a:lnTo>
                      <a:lnTo>
                        <a:pt x="31" y="82"/>
                      </a:lnTo>
                      <a:lnTo>
                        <a:pt x="30" y="81"/>
                      </a:lnTo>
                      <a:lnTo>
                        <a:pt x="30" y="82"/>
                      </a:lnTo>
                      <a:lnTo>
                        <a:pt x="26" y="82"/>
                      </a:lnTo>
                      <a:lnTo>
                        <a:pt x="26" y="84"/>
                      </a:lnTo>
                      <a:lnTo>
                        <a:pt x="25" y="84"/>
                      </a:lnTo>
                      <a:lnTo>
                        <a:pt x="23" y="82"/>
                      </a:lnTo>
                      <a:lnTo>
                        <a:pt x="23" y="84"/>
                      </a:lnTo>
                      <a:lnTo>
                        <a:pt x="22" y="84"/>
                      </a:lnTo>
                      <a:lnTo>
                        <a:pt x="19" y="87"/>
                      </a:lnTo>
                      <a:lnTo>
                        <a:pt x="17" y="87"/>
                      </a:lnTo>
                      <a:lnTo>
                        <a:pt x="16" y="85"/>
                      </a:lnTo>
                      <a:lnTo>
                        <a:pt x="14" y="85"/>
                      </a:lnTo>
                      <a:lnTo>
                        <a:pt x="14" y="87"/>
                      </a:lnTo>
                      <a:lnTo>
                        <a:pt x="12" y="85"/>
                      </a:lnTo>
                      <a:lnTo>
                        <a:pt x="12" y="87"/>
                      </a:lnTo>
                      <a:lnTo>
                        <a:pt x="11" y="85"/>
                      </a:lnTo>
                      <a:lnTo>
                        <a:pt x="9" y="85"/>
                      </a:lnTo>
                      <a:lnTo>
                        <a:pt x="8" y="84"/>
                      </a:lnTo>
                      <a:lnTo>
                        <a:pt x="6" y="84"/>
                      </a:lnTo>
                      <a:lnTo>
                        <a:pt x="5" y="82"/>
                      </a:lnTo>
                      <a:lnTo>
                        <a:pt x="6" y="85"/>
                      </a:lnTo>
                      <a:lnTo>
                        <a:pt x="5" y="85"/>
                      </a:lnTo>
                      <a:lnTo>
                        <a:pt x="5" y="84"/>
                      </a:lnTo>
                      <a:lnTo>
                        <a:pt x="3" y="84"/>
                      </a:lnTo>
                      <a:lnTo>
                        <a:pt x="2" y="82"/>
                      </a:lnTo>
                      <a:lnTo>
                        <a:pt x="2" y="78"/>
                      </a:lnTo>
                      <a:lnTo>
                        <a:pt x="3" y="79"/>
                      </a:lnTo>
                      <a:lnTo>
                        <a:pt x="3" y="81"/>
                      </a:lnTo>
                      <a:lnTo>
                        <a:pt x="5" y="81"/>
                      </a:lnTo>
                      <a:lnTo>
                        <a:pt x="5" y="78"/>
                      </a:lnTo>
                      <a:lnTo>
                        <a:pt x="6" y="79"/>
                      </a:lnTo>
                      <a:lnTo>
                        <a:pt x="6" y="78"/>
                      </a:lnTo>
                      <a:lnTo>
                        <a:pt x="8" y="78"/>
                      </a:lnTo>
                      <a:lnTo>
                        <a:pt x="8" y="76"/>
                      </a:lnTo>
                      <a:lnTo>
                        <a:pt x="9" y="78"/>
                      </a:lnTo>
                      <a:lnTo>
                        <a:pt x="9" y="76"/>
                      </a:lnTo>
                      <a:lnTo>
                        <a:pt x="11" y="76"/>
                      </a:lnTo>
                      <a:lnTo>
                        <a:pt x="11" y="72"/>
                      </a:lnTo>
                      <a:lnTo>
                        <a:pt x="12" y="72"/>
                      </a:lnTo>
                      <a:lnTo>
                        <a:pt x="12" y="73"/>
                      </a:lnTo>
                      <a:lnTo>
                        <a:pt x="14" y="75"/>
                      </a:lnTo>
                      <a:lnTo>
                        <a:pt x="14" y="76"/>
                      </a:lnTo>
                      <a:lnTo>
                        <a:pt x="16" y="76"/>
                      </a:lnTo>
                      <a:lnTo>
                        <a:pt x="16" y="75"/>
                      </a:lnTo>
                      <a:lnTo>
                        <a:pt x="14" y="75"/>
                      </a:lnTo>
                      <a:lnTo>
                        <a:pt x="14" y="73"/>
                      </a:lnTo>
                      <a:lnTo>
                        <a:pt x="16" y="73"/>
                      </a:lnTo>
                      <a:lnTo>
                        <a:pt x="14" y="72"/>
                      </a:lnTo>
                      <a:lnTo>
                        <a:pt x="14" y="70"/>
                      </a:lnTo>
                      <a:lnTo>
                        <a:pt x="16" y="70"/>
                      </a:lnTo>
                      <a:lnTo>
                        <a:pt x="14" y="68"/>
                      </a:lnTo>
                      <a:lnTo>
                        <a:pt x="16" y="68"/>
                      </a:lnTo>
                      <a:lnTo>
                        <a:pt x="17" y="70"/>
                      </a:lnTo>
                      <a:lnTo>
                        <a:pt x="17" y="72"/>
                      </a:lnTo>
                      <a:lnTo>
                        <a:pt x="19" y="72"/>
                      </a:lnTo>
                      <a:lnTo>
                        <a:pt x="19" y="70"/>
                      </a:lnTo>
                      <a:lnTo>
                        <a:pt x="20" y="70"/>
                      </a:lnTo>
                      <a:lnTo>
                        <a:pt x="20" y="68"/>
                      </a:lnTo>
                      <a:lnTo>
                        <a:pt x="22" y="70"/>
                      </a:lnTo>
                      <a:lnTo>
                        <a:pt x="22" y="65"/>
                      </a:lnTo>
                      <a:lnTo>
                        <a:pt x="23" y="67"/>
                      </a:lnTo>
                      <a:lnTo>
                        <a:pt x="25" y="67"/>
                      </a:lnTo>
                      <a:lnTo>
                        <a:pt x="25" y="65"/>
                      </a:lnTo>
                      <a:lnTo>
                        <a:pt x="26" y="65"/>
                      </a:lnTo>
                      <a:lnTo>
                        <a:pt x="26" y="64"/>
                      </a:lnTo>
                      <a:lnTo>
                        <a:pt x="25" y="62"/>
                      </a:lnTo>
                      <a:lnTo>
                        <a:pt x="25" y="59"/>
                      </a:lnTo>
                      <a:lnTo>
                        <a:pt x="26" y="59"/>
                      </a:lnTo>
                      <a:lnTo>
                        <a:pt x="26" y="61"/>
                      </a:lnTo>
                      <a:lnTo>
                        <a:pt x="28" y="62"/>
                      </a:lnTo>
                      <a:lnTo>
                        <a:pt x="30" y="62"/>
                      </a:lnTo>
                      <a:lnTo>
                        <a:pt x="28" y="61"/>
                      </a:lnTo>
                      <a:lnTo>
                        <a:pt x="30" y="61"/>
                      </a:lnTo>
                      <a:lnTo>
                        <a:pt x="31" y="62"/>
                      </a:lnTo>
                      <a:lnTo>
                        <a:pt x="31" y="59"/>
                      </a:lnTo>
                      <a:lnTo>
                        <a:pt x="34" y="59"/>
                      </a:lnTo>
                      <a:lnTo>
                        <a:pt x="34" y="56"/>
                      </a:lnTo>
                      <a:lnTo>
                        <a:pt x="33" y="54"/>
                      </a:lnTo>
                      <a:lnTo>
                        <a:pt x="36" y="54"/>
                      </a:lnTo>
                      <a:lnTo>
                        <a:pt x="36" y="50"/>
                      </a:lnTo>
                      <a:lnTo>
                        <a:pt x="37" y="51"/>
                      </a:lnTo>
                      <a:lnTo>
                        <a:pt x="39" y="51"/>
                      </a:lnTo>
                      <a:lnTo>
                        <a:pt x="40" y="53"/>
                      </a:lnTo>
                      <a:lnTo>
                        <a:pt x="40" y="51"/>
                      </a:lnTo>
                      <a:lnTo>
                        <a:pt x="42" y="53"/>
                      </a:lnTo>
                      <a:lnTo>
                        <a:pt x="43" y="53"/>
                      </a:lnTo>
                      <a:lnTo>
                        <a:pt x="43" y="51"/>
                      </a:lnTo>
                      <a:lnTo>
                        <a:pt x="42" y="50"/>
                      </a:lnTo>
                      <a:lnTo>
                        <a:pt x="43" y="50"/>
                      </a:lnTo>
                      <a:lnTo>
                        <a:pt x="45" y="53"/>
                      </a:lnTo>
                      <a:lnTo>
                        <a:pt x="45" y="50"/>
                      </a:lnTo>
                      <a:lnTo>
                        <a:pt x="43" y="50"/>
                      </a:lnTo>
                      <a:lnTo>
                        <a:pt x="43" y="48"/>
                      </a:lnTo>
                      <a:lnTo>
                        <a:pt x="47" y="48"/>
                      </a:lnTo>
                      <a:lnTo>
                        <a:pt x="47" y="47"/>
                      </a:lnTo>
                      <a:lnTo>
                        <a:pt x="45" y="47"/>
                      </a:lnTo>
                      <a:lnTo>
                        <a:pt x="45" y="45"/>
                      </a:lnTo>
                      <a:lnTo>
                        <a:pt x="48" y="45"/>
                      </a:lnTo>
                      <a:lnTo>
                        <a:pt x="48" y="44"/>
                      </a:lnTo>
                      <a:lnTo>
                        <a:pt x="50" y="44"/>
                      </a:lnTo>
                      <a:lnTo>
                        <a:pt x="50" y="40"/>
                      </a:lnTo>
                      <a:lnTo>
                        <a:pt x="48" y="40"/>
                      </a:lnTo>
                      <a:lnTo>
                        <a:pt x="48" y="39"/>
                      </a:lnTo>
                      <a:lnTo>
                        <a:pt x="50" y="39"/>
                      </a:lnTo>
                      <a:lnTo>
                        <a:pt x="50" y="37"/>
                      </a:lnTo>
                      <a:lnTo>
                        <a:pt x="48" y="36"/>
                      </a:lnTo>
                      <a:lnTo>
                        <a:pt x="48" y="34"/>
                      </a:lnTo>
                      <a:lnTo>
                        <a:pt x="50" y="34"/>
                      </a:lnTo>
                      <a:lnTo>
                        <a:pt x="51" y="33"/>
                      </a:lnTo>
                      <a:lnTo>
                        <a:pt x="51" y="34"/>
                      </a:lnTo>
                      <a:lnTo>
                        <a:pt x="53" y="34"/>
                      </a:lnTo>
                      <a:lnTo>
                        <a:pt x="54" y="36"/>
                      </a:lnTo>
                      <a:lnTo>
                        <a:pt x="54" y="33"/>
                      </a:lnTo>
                      <a:lnTo>
                        <a:pt x="59" y="28"/>
                      </a:lnTo>
                      <a:lnTo>
                        <a:pt x="61" y="28"/>
                      </a:lnTo>
                      <a:lnTo>
                        <a:pt x="61" y="30"/>
                      </a:lnTo>
                      <a:lnTo>
                        <a:pt x="62" y="28"/>
                      </a:lnTo>
                      <a:lnTo>
                        <a:pt x="67" y="28"/>
                      </a:lnTo>
                      <a:lnTo>
                        <a:pt x="67" y="27"/>
                      </a:lnTo>
                      <a:lnTo>
                        <a:pt x="68" y="25"/>
                      </a:lnTo>
                      <a:lnTo>
                        <a:pt x="70" y="27"/>
                      </a:lnTo>
                      <a:lnTo>
                        <a:pt x="70" y="25"/>
                      </a:lnTo>
                      <a:lnTo>
                        <a:pt x="71" y="25"/>
                      </a:lnTo>
                      <a:lnTo>
                        <a:pt x="71" y="22"/>
                      </a:lnTo>
                      <a:lnTo>
                        <a:pt x="73" y="22"/>
                      </a:lnTo>
                      <a:lnTo>
                        <a:pt x="74" y="23"/>
                      </a:lnTo>
                      <a:lnTo>
                        <a:pt x="74" y="20"/>
                      </a:lnTo>
                      <a:lnTo>
                        <a:pt x="76" y="20"/>
                      </a:lnTo>
                      <a:lnTo>
                        <a:pt x="76" y="19"/>
                      </a:lnTo>
                      <a:lnTo>
                        <a:pt x="78" y="17"/>
                      </a:lnTo>
                      <a:lnTo>
                        <a:pt x="79" y="17"/>
                      </a:lnTo>
                      <a:lnTo>
                        <a:pt x="79" y="19"/>
                      </a:lnTo>
                      <a:lnTo>
                        <a:pt x="81" y="19"/>
                      </a:lnTo>
                      <a:lnTo>
                        <a:pt x="81" y="16"/>
                      </a:lnTo>
                      <a:lnTo>
                        <a:pt x="84" y="16"/>
                      </a:lnTo>
                      <a:lnTo>
                        <a:pt x="84" y="14"/>
                      </a:lnTo>
                      <a:lnTo>
                        <a:pt x="85" y="14"/>
                      </a:lnTo>
                      <a:lnTo>
                        <a:pt x="85" y="13"/>
                      </a:lnTo>
                      <a:lnTo>
                        <a:pt x="87" y="11"/>
                      </a:lnTo>
                      <a:lnTo>
                        <a:pt x="91" y="11"/>
                      </a:lnTo>
                      <a:lnTo>
                        <a:pt x="91" y="9"/>
                      </a:lnTo>
                      <a:lnTo>
                        <a:pt x="93" y="11"/>
                      </a:lnTo>
                      <a:lnTo>
                        <a:pt x="93" y="9"/>
                      </a:lnTo>
                      <a:lnTo>
                        <a:pt x="95" y="8"/>
                      </a:lnTo>
                      <a:lnTo>
                        <a:pt x="98" y="6"/>
                      </a:lnTo>
                      <a:lnTo>
                        <a:pt x="101" y="3"/>
                      </a:lnTo>
                      <a:lnTo>
                        <a:pt x="110" y="3"/>
                      </a:lnTo>
                      <a:lnTo>
                        <a:pt x="110" y="2"/>
                      </a:lnTo>
                      <a:lnTo>
                        <a:pt x="112"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sp>
          <p:nvSpPr>
            <p:cNvPr id="29" name="TextBox 28">
              <a:extLst>
                <a:ext uri="{FF2B5EF4-FFF2-40B4-BE49-F238E27FC236}">
                  <a16:creationId xmlns:a16="http://schemas.microsoft.com/office/drawing/2014/main" id="{7C0D350B-5BF8-4795-A68A-2BD678ECB626}"/>
                </a:ext>
              </a:extLst>
            </p:cNvPr>
            <p:cNvSpPr txBox="1"/>
            <p:nvPr/>
          </p:nvSpPr>
          <p:spPr>
            <a:xfrm>
              <a:off x="3827462" y="4953000"/>
              <a:ext cx="868251"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OData</a:t>
              </a:r>
            </a:p>
          </p:txBody>
        </p:sp>
        <p:sp>
          <p:nvSpPr>
            <p:cNvPr id="30" name="TextBox 29">
              <a:extLst>
                <a:ext uri="{FF2B5EF4-FFF2-40B4-BE49-F238E27FC236}">
                  <a16:creationId xmlns:a16="http://schemas.microsoft.com/office/drawing/2014/main" id="{28C8B5E3-66BB-4524-84B5-C5E6A3240E3F}"/>
                </a:ext>
              </a:extLst>
            </p:cNvPr>
            <p:cNvSpPr txBox="1"/>
            <p:nvPr/>
          </p:nvSpPr>
          <p:spPr>
            <a:xfrm>
              <a:off x="4781550" y="4953000"/>
              <a:ext cx="815947"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JSON</a:t>
              </a:r>
            </a:p>
          </p:txBody>
        </p:sp>
        <p:sp>
          <p:nvSpPr>
            <p:cNvPr id="31" name="TextBox 30">
              <a:extLst>
                <a:ext uri="{FF2B5EF4-FFF2-40B4-BE49-F238E27FC236}">
                  <a16:creationId xmlns:a16="http://schemas.microsoft.com/office/drawing/2014/main" id="{207FBBC2-FC8C-4C2D-9F5C-F42381A5D480}"/>
                </a:ext>
              </a:extLst>
            </p:cNvPr>
            <p:cNvSpPr txBox="1"/>
            <p:nvPr/>
          </p:nvSpPr>
          <p:spPr>
            <a:xfrm>
              <a:off x="5792788" y="4953000"/>
              <a:ext cx="672110"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XML</a:t>
              </a:r>
            </a:p>
          </p:txBody>
        </p:sp>
        <p:sp>
          <p:nvSpPr>
            <p:cNvPr id="32" name="TextBox 31">
              <a:extLst>
                <a:ext uri="{FF2B5EF4-FFF2-40B4-BE49-F238E27FC236}">
                  <a16:creationId xmlns:a16="http://schemas.microsoft.com/office/drawing/2014/main" id="{20A9C3CE-09CA-4B48-9861-65AB1D2D4E58}"/>
                </a:ext>
              </a:extLst>
            </p:cNvPr>
            <p:cNvSpPr txBox="1"/>
            <p:nvPr/>
          </p:nvSpPr>
          <p:spPr>
            <a:xfrm>
              <a:off x="6708776" y="4953000"/>
              <a:ext cx="1195153"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Resource</a:t>
              </a:r>
            </a:p>
          </p:txBody>
        </p:sp>
        <p:sp>
          <p:nvSpPr>
            <p:cNvPr id="33" name="TextBox 32">
              <a:extLst>
                <a:ext uri="{FF2B5EF4-FFF2-40B4-BE49-F238E27FC236}">
                  <a16:creationId xmlns:a16="http://schemas.microsoft.com/office/drawing/2014/main" id="{263D2ED6-2A6A-4442-A7E4-A4196752E1D4}"/>
                </a:ext>
              </a:extLst>
            </p:cNvPr>
            <p:cNvSpPr txBox="1"/>
            <p:nvPr/>
          </p:nvSpPr>
          <p:spPr>
            <a:xfrm>
              <a:off x="2894012" y="428625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20</a:t>
              </a:r>
              <a:endParaRPr lang="en-US" sz="1800" dirty="0">
                <a:solidFill>
                  <a:schemeClr val="bg1"/>
                </a:solidFill>
                <a:latin typeface="Arial" pitchFamily="34" charset="0"/>
                <a:cs typeface="Arial" pitchFamily="34" charset="0"/>
              </a:endParaRPr>
            </a:p>
          </p:txBody>
        </p:sp>
        <p:sp>
          <p:nvSpPr>
            <p:cNvPr id="34" name="TextBox 33">
              <a:extLst>
                <a:ext uri="{FF2B5EF4-FFF2-40B4-BE49-F238E27FC236}">
                  <a16:creationId xmlns:a16="http://schemas.microsoft.com/office/drawing/2014/main" id="{26EE8733-89A3-4F9A-8DE4-5B5109D6391A}"/>
                </a:ext>
              </a:extLst>
            </p:cNvPr>
            <p:cNvSpPr txBox="1"/>
            <p:nvPr/>
          </p:nvSpPr>
          <p:spPr>
            <a:xfrm>
              <a:off x="2894012" y="3614736"/>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40</a:t>
              </a:r>
              <a:endParaRPr lang="en-US" sz="1800" dirty="0">
                <a:solidFill>
                  <a:schemeClr val="bg1"/>
                </a:solidFill>
                <a:latin typeface="Arial" pitchFamily="34" charset="0"/>
                <a:cs typeface="Arial" pitchFamily="34" charset="0"/>
              </a:endParaRPr>
            </a:p>
          </p:txBody>
        </p:sp>
        <p:sp>
          <p:nvSpPr>
            <p:cNvPr id="35" name="TextBox 34">
              <a:extLst>
                <a:ext uri="{FF2B5EF4-FFF2-40B4-BE49-F238E27FC236}">
                  <a16:creationId xmlns:a16="http://schemas.microsoft.com/office/drawing/2014/main" id="{76E9EF6D-A8BC-4506-B47A-C2338F8816EC}"/>
                </a:ext>
              </a:extLst>
            </p:cNvPr>
            <p:cNvSpPr txBox="1"/>
            <p:nvPr/>
          </p:nvSpPr>
          <p:spPr>
            <a:xfrm>
              <a:off x="2894012" y="2943224"/>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60</a:t>
              </a:r>
              <a:endParaRPr lang="en-US" sz="1800" dirty="0">
                <a:solidFill>
                  <a:schemeClr val="bg1"/>
                </a:solidFill>
                <a:latin typeface="Arial" pitchFamily="34" charset="0"/>
                <a:cs typeface="Arial" pitchFamily="34" charset="0"/>
              </a:endParaRPr>
            </a:p>
          </p:txBody>
        </p:sp>
        <p:sp>
          <p:nvSpPr>
            <p:cNvPr id="36" name="TextBox 35">
              <a:extLst>
                <a:ext uri="{FF2B5EF4-FFF2-40B4-BE49-F238E27FC236}">
                  <a16:creationId xmlns:a16="http://schemas.microsoft.com/office/drawing/2014/main" id="{896BEA86-DB33-420C-84A8-CF7B7007EBB4}"/>
                </a:ext>
              </a:extLst>
            </p:cNvPr>
            <p:cNvSpPr txBox="1"/>
            <p:nvPr/>
          </p:nvSpPr>
          <p:spPr>
            <a:xfrm>
              <a:off x="2894012" y="227171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80</a:t>
              </a:r>
              <a:endParaRPr lang="en-US" sz="1800" dirty="0">
                <a:solidFill>
                  <a:schemeClr val="bg1"/>
                </a:solidFill>
                <a:latin typeface="Arial" pitchFamily="34" charset="0"/>
                <a:cs typeface="Arial" pitchFamily="34" charset="0"/>
              </a:endParaRPr>
            </a:p>
          </p:txBody>
        </p:sp>
        <p:sp>
          <p:nvSpPr>
            <p:cNvPr id="37" name="TextBox 36">
              <a:extLst>
                <a:ext uri="{FF2B5EF4-FFF2-40B4-BE49-F238E27FC236}">
                  <a16:creationId xmlns:a16="http://schemas.microsoft.com/office/drawing/2014/main" id="{59AA5145-9B35-4244-BF6B-D3F88287B742}"/>
                </a:ext>
              </a:extLst>
            </p:cNvPr>
            <p:cNvSpPr txBox="1"/>
            <p:nvPr/>
          </p:nvSpPr>
          <p:spPr>
            <a:xfrm>
              <a:off x="2894012" y="1600200"/>
              <a:ext cx="49231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100</a:t>
              </a:r>
            </a:p>
          </p:txBody>
        </p:sp>
      </p:grpSp>
      <p:sp>
        <p:nvSpPr>
          <p:cNvPr id="50" name="TextBox 49">
            <a:extLst>
              <a:ext uri="{FF2B5EF4-FFF2-40B4-BE49-F238E27FC236}">
                <a16:creationId xmlns:a16="http://schemas.microsoft.com/office/drawing/2014/main" id="{CBCB1B29-D3F9-4EB1-AAF8-2D4CF0F5092D}"/>
              </a:ext>
            </a:extLst>
          </p:cNvPr>
          <p:cNvSpPr txBox="1"/>
          <p:nvPr/>
        </p:nvSpPr>
        <p:spPr>
          <a:xfrm>
            <a:off x="884720" y="4639738"/>
            <a:ext cx="1524934" cy="646331"/>
          </a:xfrm>
          <a:prstGeom prst="rect">
            <a:avLst/>
          </a:prstGeom>
          <a:noFill/>
        </p:spPr>
        <p:txBody>
          <a:bodyPr wrap="square" rtlCol="0">
            <a:spAutoFit/>
          </a:bodyPr>
          <a:lstStyle/>
          <a:p>
            <a:r>
              <a:rPr lang="en-US" dirty="0"/>
              <a:t>Usage in Percentage</a:t>
            </a:r>
          </a:p>
        </p:txBody>
      </p:sp>
      <p:sp>
        <p:nvSpPr>
          <p:cNvPr id="51" name="TextBox 50">
            <a:extLst>
              <a:ext uri="{FF2B5EF4-FFF2-40B4-BE49-F238E27FC236}">
                <a16:creationId xmlns:a16="http://schemas.microsoft.com/office/drawing/2014/main" id="{164B50E6-852E-481E-B07C-1E926E95C009}"/>
              </a:ext>
            </a:extLst>
          </p:cNvPr>
          <p:cNvSpPr txBox="1"/>
          <p:nvPr/>
        </p:nvSpPr>
        <p:spPr>
          <a:xfrm>
            <a:off x="8604128" y="5922954"/>
            <a:ext cx="92955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Models</a:t>
            </a:r>
          </a:p>
        </p:txBody>
      </p:sp>
      <p:sp>
        <p:nvSpPr>
          <p:cNvPr id="52" name="TextBox 51">
            <a:extLst>
              <a:ext uri="{FF2B5EF4-FFF2-40B4-BE49-F238E27FC236}">
                <a16:creationId xmlns:a16="http://schemas.microsoft.com/office/drawing/2014/main" id="{A6FF29B4-14CD-45A1-AFD2-3BB077EE8355}"/>
              </a:ext>
            </a:extLst>
          </p:cNvPr>
          <p:cNvSpPr txBox="1"/>
          <p:nvPr/>
        </p:nvSpPr>
        <p:spPr>
          <a:xfrm>
            <a:off x="3368378" y="4011501"/>
            <a:ext cx="584462" cy="369332"/>
          </a:xfrm>
          <a:prstGeom prst="rect">
            <a:avLst/>
          </a:prstGeom>
          <a:noFill/>
        </p:spPr>
        <p:txBody>
          <a:bodyPr wrap="square" rtlCol="0">
            <a:spAutoFit/>
          </a:bodyPr>
          <a:lstStyle/>
          <a:p>
            <a:pPr algn="ctr"/>
            <a:r>
              <a:rPr lang="en-US" dirty="0">
                <a:solidFill>
                  <a:srgbClr val="0070C0"/>
                </a:solidFill>
              </a:rPr>
              <a:t>95</a:t>
            </a:r>
          </a:p>
        </p:txBody>
      </p:sp>
      <p:sp>
        <p:nvSpPr>
          <p:cNvPr id="53" name="TextBox 52">
            <a:extLst>
              <a:ext uri="{FF2B5EF4-FFF2-40B4-BE49-F238E27FC236}">
                <a16:creationId xmlns:a16="http://schemas.microsoft.com/office/drawing/2014/main" id="{4E534353-E89B-4CD7-9A69-AF97C4A9CB5B}"/>
              </a:ext>
            </a:extLst>
          </p:cNvPr>
          <p:cNvSpPr txBox="1"/>
          <p:nvPr/>
        </p:nvSpPr>
        <p:spPr>
          <a:xfrm>
            <a:off x="4333976" y="3786127"/>
            <a:ext cx="584462" cy="369332"/>
          </a:xfrm>
          <a:prstGeom prst="rect">
            <a:avLst/>
          </a:prstGeom>
          <a:noFill/>
        </p:spPr>
        <p:txBody>
          <a:bodyPr wrap="square" rtlCol="0">
            <a:spAutoFit/>
          </a:bodyPr>
          <a:lstStyle/>
          <a:p>
            <a:pPr algn="ctr"/>
            <a:r>
              <a:rPr lang="en-US" dirty="0">
                <a:solidFill>
                  <a:srgbClr val="0070C0"/>
                </a:solidFill>
              </a:rPr>
              <a:t>100</a:t>
            </a:r>
          </a:p>
        </p:txBody>
      </p:sp>
      <p:sp>
        <p:nvSpPr>
          <p:cNvPr id="54" name="TextBox 53">
            <a:extLst>
              <a:ext uri="{FF2B5EF4-FFF2-40B4-BE49-F238E27FC236}">
                <a16:creationId xmlns:a16="http://schemas.microsoft.com/office/drawing/2014/main" id="{24C4E6D5-59DE-400A-B25C-7370797D895F}"/>
              </a:ext>
            </a:extLst>
          </p:cNvPr>
          <p:cNvSpPr txBox="1"/>
          <p:nvPr/>
        </p:nvSpPr>
        <p:spPr>
          <a:xfrm>
            <a:off x="5299575" y="4962903"/>
            <a:ext cx="584462" cy="369332"/>
          </a:xfrm>
          <a:prstGeom prst="rect">
            <a:avLst/>
          </a:prstGeom>
          <a:noFill/>
        </p:spPr>
        <p:txBody>
          <a:bodyPr wrap="square" rtlCol="0">
            <a:spAutoFit/>
          </a:bodyPr>
          <a:lstStyle/>
          <a:p>
            <a:pPr algn="ctr"/>
            <a:r>
              <a:rPr lang="en-US" dirty="0">
                <a:solidFill>
                  <a:srgbClr val="0070C0"/>
                </a:solidFill>
              </a:rPr>
              <a:t>40</a:t>
            </a:r>
          </a:p>
        </p:txBody>
      </p:sp>
      <p:sp>
        <p:nvSpPr>
          <p:cNvPr id="55" name="TextBox 54">
            <a:extLst>
              <a:ext uri="{FF2B5EF4-FFF2-40B4-BE49-F238E27FC236}">
                <a16:creationId xmlns:a16="http://schemas.microsoft.com/office/drawing/2014/main" id="{0DE2338D-0F92-435F-B0BF-C727BC05DE54}"/>
              </a:ext>
            </a:extLst>
          </p:cNvPr>
          <p:cNvSpPr txBox="1"/>
          <p:nvPr/>
        </p:nvSpPr>
        <p:spPr>
          <a:xfrm>
            <a:off x="6215777" y="3766325"/>
            <a:ext cx="584462" cy="369332"/>
          </a:xfrm>
          <a:prstGeom prst="rect">
            <a:avLst/>
          </a:prstGeom>
          <a:noFill/>
        </p:spPr>
        <p:txBody>
          <a:bodyPr wrap="square" rtlCol="0">
            <a:spAutoFit/>
          </a:bodyPr>
          <a:lstStyle/>
          <a:p>
            <a:pPr algn="ctr"/>
            <a:r>
              <a:rPr lang="en-US" dirty="0">
                <a:solidFill>
                  <a:srgbClr val="0070C0"/>
                </a:solidFill>
              </a:rPr>
              <a:t>100</a:t>
            </a:r>
          </a:p>
        </p:txBody>
      </p:sp>
    </p:spTree>
    <p:extLst>
      <p:ext uri="{BB962C8B-B14F-4D97-AF65-F5344CB8AC3E}">
        <p14:creationId xmlns:p14="http://schemas.microsoft.com/office/powerpoint/2010/main" val="173748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Controller in SAP UI5</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3" y="900775"/>
            <a:ext cx="11118914" cy="5909182"/>
          </a:xfrm>
          <a:prstGeom prst="rect">
            <a:avLst/>
          </a:prstGeom>
          <a:noFill/>
        </p:spPr>
        <p:txBody>
          <a:bodyPr wrap="square" rtlCol="0">
            <a:spAutoFit/>
          </a:bodyPr>
          <a:lstStyle/>
          <a:p>
            <a:pPr marL="285750" indent="-285750">
              <a:buFontTx/>
              <a:buChar char="-"/>
            </a:pPr>
            <a:r>
              <a:rPr lang="en-US" dirty="0"/>
              <a:t>A controller contains methods that defines how models and views interact.</a:t>
            </a:r>
          </a:p>
          <a:p>
            <a:pPr marL="285750" indent="-285750">
              <a:buFontTx/>
              <a:buChar char="-"/>
            </a:pPr>
            <a:r>
              <a:rPr lang="en-US" sz="1800" b="0" i="0" u="none" strike="noStrike" dirty="0">
                <a:solidFill>
                  <a:srgbClr val="000000"/>
                </a:solidFill>
                <a:effectLst/>
              </a:rPr>
              <a:t>ANY JS file which we create in SAPUI5 always starts with AMD like syntax.</a:t>
            </a:r>
          </a:p>
          <a:p>
            <a:pPr marL="285750" indent="-285750">
              <a:buFontTx/>
              <a:buChar char="-"/>
            </a:pPr>
            <a:r>
              <a:rPr lang="en-US" sz="1799" dirty="0">
                <a:solidFill>
                  <a:prstClr val="black"/>
                </a:solidFill>
                <a:latin typeface="Calibri"/>
              </a:rPr>
              <a:t>In JS when use module, we use </a:t>
            </a:r>
            <a:r>
              <a:rPr lang="en-US" sz="1799" b="1" dirty="0">
                <a:solidFill>
                  <a:prstClr val="black"/>
                </a:solidFill>
                <a:latin typeface="Calibri"/>
              </a:rPr>
              <a:t>extend </a:t>
            </a:r>
            <a:r>
              <a:rPr lang="en-US" sz="1799" dirty="0">
                <a:solidFill>
                  <a:prstClr val="black"/>
                </a:solidFill>
                <a:latin typeface="Calibri"/>
              </a:rPr>
              <a:t>keyword to define inheritance.</a:t>
            </a:r>
            <a:endParaRPr lang="en-US" dirty="0"/>
          </a:p>
          <a:p>
            <a:pPr marL="285750" indent="-285750">
              <a:buFontTx/>
              <a:buChar char="-"/>
            </a:pPr>
            <a:r>
              <a:rPr lang="en-US" b="0" i="0" dirty="0">
                <a:solidFill>
                  <a:srgbClr val="32363A"/>
                </a:solidFill>
                <a:effectLst/>
              </a:rPr>
              <a:t>You define a simple controller as follows:</a:t>
            </a:r>
          </a:p>
          <a:p>
            <a:endParaRPr lang="en-US" dirty="0">
              <a:solidFill>
                <a:srgbClr val="32363A"/>
              </a:solidFill>
            </a:endParaRPr>
          </a:p>
          <a:p>
            <a:r>
              <a:rPr lang="en-US" dirty="0">
                <a:solidFill>
                  <a:srgbClr val="32363A"/>
                </a:solidFill>
              </a:rPr>
              <a:t>	</a:t>
            </a:r>
            <a:r>
              <a:rPr lang="en-US" b="0" i="0" dirty="0">
                <a:solidFill>
                  <a:srgbClr val="000000"/>
                </a:solidFill>
                <a:effectLst/>
              </a:rPr>
              <a:t>sap</a:t>
            </a:r>
            <a:r>
              <a:rPr lang="en-US" b="0" i="0" dirty="0">
                <a:solidFill>
                  <a:srgbClr val="666600"/>
                </a:solidFill>
                <a:effectLst/>
              </a:rPr>
              <a:t>.</a:t>
            </a:r>
            <a:r>
              <a:rPr lang="en-US" b="0" i="0" dirty="0">
                <a:solidFill>
                  <a:srgbClr val="000000"/>
                </a:solidFill>
                <a:effectLst/>
              </a:rPr>
              <a:t>ui</a:t>
            </a:r>
            <a:r>
              <a:rPr lang="en-US" b="0" i="0" dirty="0">
                <a:solidFill>
                  <a:srgbClr val="666600"/>
                </a:solidFill>
                <a:effectLst/>
              </a:rPr>
              <a:t>.</a:t>
            </a:r>
            <a:r>
              <a:rPr lang="en-US" b="0" i="0" dirty="0">
                <a:solidFill>
                  <a:srgbClr val="000000"/>
                </a:solidFill>
                <a:effectLst/>
              </a:rPr>
              <a:t>define</a:t>
            </a:r>
            <a:r>
              <a:rPr lang="en-US" b="0" i="0" dirty="0">
                <a:solidFill>
                  <a:srgbClr val="666600"/>
                </a:solidFill>
                <a:effectLst/>
              </a:rPr>
              <a:t>([</a:t>
            </a:r>
            <a:r>
              <a:rPr lang="en-US" b="0" i="0" dirty="0">
                <a:solidFill>
                  <a:srgbClr val="000000"/>
                </a:solidFill>
                <a:effectLst/>
              </a:rPr>
              <a:t> </a:t>
            </a:r>
            <a:r>
              <a:rPr lang="en-US" b="0" i="0" dirty="0">
                <a:solidFill>
                  <a:srgbClr val="008800"/>
                </a:solidFill>
                <a:effectLst/>
              </a:rPr>
              <a:t>"sap/ui/core/mvc/Controller"</a:t>
            </a:r>
            <a:r>
              <a:rPr lang="en-US" b="0" i="0" dirty="0">
                <a:solidFill>
                  <a:srgbClr val="000000"/>
                </a:solidFill>
                <a:effectLst/>
              </a:rPr>
              <a:t> </a:t>
            </a:r>
            <a:r>
              <a:rPr lang="en-US" b="0" i="0" dirty="0">
                <a:solidFill>
                  <a:srgbClr val="666600"/>
                </a:solidFill>
                <a:effectLst/>
              </a:rPr>
              <a:t>],</a:t>
            </a:r>
            <a:endParaRPr lang="en-US" dirty="0">
              <a:solidFill>
                <a:srgbClr val="000000"/>
              </a:solidFill>
            </a:endParaRPr>
          </a:p>
          <a:p>
            <a:r>
              <a:rPr lang="en-US" b="0" i="0" dirty="0">
                <a:solidFill>
                  <a:srgbClr val="000000"/>
                </a:solidFill>
                <a:effectLst/>
              </a:rPr>
              <a:t>	     </a:t>
            </a:r>
            <a:r>
              <a:rPr lang="en-US" b="0" i="0" dirty="0">
                <a:solidFill>
                  <a:srgbClr val="000088"/>
                </a:solidFill>
                <a:effectLst/>
              </a:rPr>
              <a:t>function</a:t>
            </a:r>
            <a:r>
              <a:rPr lang="en-US" b="0" i="0" dirty="0">
                <a:solidFill>
                  <a:srgbClr val="666600"/>
                </a:solidFill>
                <a:effectLst/>
              </a:rPr>
              <a:t>(</a:t>
            </a:r>
            <a:r>
              <a:rPr lang="en-US" b="0" i="0" dirty="0">
                <a:solidFill>
                  <a:srgbClr val="660066"/>
                </a:solidFill>
                <a:effectLst/>
              </a:rPr>
              <a:t>Controller</a:t>
            </a:r>
            <a:r>
              <a:rPr lang="en-US" b="0" i="0" dirty="0">
                <a:solidFill>
                  <a:srgbClr val="666600"/>
                </a:solidFill>
                <a:effectLst/>
              </a:rPr>
              <a:t>)</a:t>
            </a:r>
            <a:r>
              <a:rPr lang="en-US" b="0" i="0" dirty="0">
                <a:solidFill>
                  <a:srgbClr val="000000"/>
                </a:solidFill>
                <a:effectLst/>
              </a:rPr>
              <a:t> </a:t>
            </a:r>
            <a:r>
              <a:rPr lang="en-US" b="0" i="0" dirty="0">
                <a:solidFill>
                  <a:srgbClr val="666600"/>
                </a:solidFill>
                <a:effectLst/>
              </a:rPr>
              <a:t>{</a:t>
            </a:r>
          </a:p>
          <a:p>
            <a:r>
              <a:rPr lang="en-US" b="0" i="0" dirty="0">
                <a:solidFill>
                  <a:srgbClr val="666600"/>
                </a:solidFill>
                <a:effectLst/>
              </a:rPr>
              <a:t>		</a:t>
            </a:r>
            <a:r>
              <a:rPr lang="en-US" b="0" i="0" dirty="0">
                <a:solidFill>
                  <a:srgbClr val="008800"/>
                </a:solidFill>
                <a:effectLst/>
              </a:rPr>
              <a:t>"use strict"</a:t>
            </a:r>
            <a:r>
              <a:rPr lang="en-US" b="0" i="0" dirty="0">
                <a:solidFill>
                  <a:srgbClr val="666600"/>
                </a:solidFill>
                <a:effectLst/>
              </a:rPr>
              <a:t>;</a:t>
            </a:r>
            <a:r>
              <a:rPr lang="en-US" b="0" i="0" dirty="0">
                <a:solidFill>
                  <a:srgbClr val="000000"/>
                </a:solidFill>
                <a:effectLst/>
              </a:rPr>
              <a:t> </a:t>
            </a:r>
          </a:p>
          <a:p>
            <a:r>
              <a:rPr lang="en-US" dirty="0">
                <a:solidFill>
                  <a:srgbClr val="000000"/>
                </a:solidFill>
              </a:rPr>
              <a:t>		</a:t>
            </a:r>
            <a:r>
              <a:rPr lang="en-US" b="0" i="0" dirty="0">
                <a:solidFill>
                  <a:srgbClr val="000088"/>
                </a:solidFill>
                <a:effectLst/>
              </a:rPr>
              <a:t>return</a:t>
            </a:r>
            <a:r>
              <a:rPr lang="en-US" b="0" i="0" dirty="0">
                <a:solidFill>
                  <a:srgbClr val="000000"/>
                </a:solidFill>
                <a:effectLst/>
              </a:rPr>
              <a:t> </a:t>
            </a:r>
            <a:r>
              <a:rPr lang="en-US" b="0" i="0" dirty="0">
                <a:solidFill>
                  <a:srgbClr val="660066"/>
                </a:solidFill>
                <a:effectLst/>
              </a:rPr>
              <a:t>Controller</a:t>
            </a:r>
            <a:r>
              <a:rPr lang="en-US" b="0" i="0" dirty="0">
                <a:solidFill>
                  <a:srgbClr val="666600"/>
                </a:solidFill>
                <a:effectLst/>
              </a:rPr>
              <a:t>.</a:t>
            </a:r>
            <a:r>
              <a:rPr lang="en-US" b="0" i="0" dirty="0">
                <a:solidFill>
                  <a:srgbClr val="000000"/>
                </a:solidFill>
                <a:effectLst/>
              </a:rPr>
              <a:t>extend</a:t>
            </a:r>
            <a:r>
              <a:rPr lang="en-US" b="0" i="0" dirty="0">
                <a:solidFill>
                  <a:srgbClr val="666600"/>
                </a:solidFill>
                <a:effectLst/>
              </a:rPr>
              <a:t>(</a:t>
            </a:r>
            <a:r>
              <a:rPr lang="en-US" b="0" i="0" dirty="0">
                <a:solidFill>
                  <a:srgbClr val="008800"/>
                </a:solidFill>
                <a:effectLst/>
              </a:rPr>
              <a:t>“Address of Controller"</a:t>
            </a:r>
            <a:r>
              <a:rPr lang="en-US" b="0" i="0" dirty="0">
                <a:solidFill>
                  <a:srgbClr val="666600"/>
                </a:solidFill>
                <a:effectLst/>
              </a:rPr>
              <a:t>,</a:t>
            </a:r>
            <a:r>
              <a:rPr lang="en-US" b="0" i="0" dirty="0">
                <a:solidFill>
                  <a:srgbClr val="000000"/>
                </a:solidFill>
                <a:effectLst/>
              </a:rPr>
              <a:t> </a:t>
            </a:r>
            <a:r>
              <a:rPr lang="en-US" b="0" i="0" dirty="0">
                <a:solidFill>
                  <a:srgbClr val="666600"/>
                </a:solidFill>
                <a:effectLst/>
              </a:rPr>
              <a:t>{</a:t>
            </a:r>
          </a:p>
          <a:p>
            <a:r>
              <a:rPr lang="en-US" dirty="0">
                <a:solidFill>
                  <a:srgbClr val="666600"/>
                </a:solidFill>
              </a:rPr>
              <a:t>			</a:t>
            </a:r>
            <a:r>
              <a:rPr lang="en-US" b="0" i="0" dirty="0">
                <a:solidFill>
                  <a:srgbClr val="880000"/>
                </a:solidFill>
                <a:effectLst/>
              </a:rPr>
              <a:t>// controller logic goes here</a:t>
            </a:r>
            <a:r>
              <a:rPr lang="en-US" b="0" i="0" dirty="0">
                <a:solidFill>
                  <a:srgbClr val="000000"/>
                </a:solidFill>
                <a:effectLst/>
              </a:rPr>
              <a:t> </a:t>
            </a:r>
          </a:p>
          <a:p>
            <a:r>
              <a:rPr lang="en-US" dirty="0">
                <a:solidFill>
                  <a:srgbClr val="000000"/>
                </a:solidFill>
              </a:rPr>
              <a:t>		</a:t>
            </a:r>
            <a:r>
              <a:rPr lang="en-US" b="0" i="0" dirty="0">
                <a:solidFill>
                  <a:srgbClr val="666600"/>
                </a:solidFill>
                <a:effectLst/>
              </a:rPr>
              <a:t>});</a:t>
            </a:r>
            <a:endParaRPr lang="en-US" dirty="0">
              <a:solidFill>
                <a:srgbClr val="000000"/>
              </a:solidFill>
            </a:endParaRPr>
          </a:p>
          <a:p>
            <a:r>
              <a:rPr lang="en-US" b="0" i="0" dirty="0">
                <a:solidFill>
                  <a:srgbClr val="000000"/>
                </a:solidFill>
                <a:effectLst/>
              </a:rPr>
              <a:t>	</a:t>
            </a:r>
            <a:r>
              <a:rPr lang="en-US" b="0" i="0" dirty="0">
                <a:solidFill>
                  <a:srgbClr val="666600"/>
                </a:solidFill>
                <a:effectLst/>
              </a:rPr>
              <a:t>});</a:t>
            </a:r>
            <a:endParaRPr lang="en-US" dirty="0"/>
          </a:p>
          <a:p>
            <a:endParaRPr lang="en-US" dirty="0"/>
          </a:p>
          <a:p>
            <a:pPr marL="285750" indent="-285750">
              <a:buFontTx/>
              <a:buChar char="-"/>
            </a:pPr>
            <a:r>
              <a:rPr lang="en-US" dirty="0"/>
              <a:t>Special Class which inherits from standard SAP module called </a:t>
            </a:r>
            <a:r>
              <a:rPr lang="en-US" b="1" dirty="0">
                <a:solidFill>
                  <a:srgbClr val="FF0000"/>
                </a:solidFill>
              </a:rPr>
              <a:t>sap/ui/core/mvc/Controller</a:t>
            </a:r>
          </a:p>
          <a:p>
            <a:pPr marL="285750" indent="-285750">
              <a:buFontTx/>
              <a:buChar char="-"/>
            </a:pPr>
            <a:r>
              <a:rPr lang="en-US" dirty="0"/>
              <a:t>Skeleton of any JS file in SAP UI5 – Considered as a class</a:t>
            </a:r>
          </a:p>
          <a:p>
            <a:endParaRPr lang="en-US" dirty="0"/>
          </a:p>
          <a:p>
            <a:r>
              <a:rPr lang="en-US" dirty="0"/>
              <a:t>	sap.ui.define([“dependencies”, “dep2”, “dep3”],</a:t>
            </a:r>
          </a:p>
          <a:p>
            <a:r>
              <a:rPr lang="en-US" dirty="0"/>
              <a:t>		function(oD1, oD2, oD3) {</a:t>
            </a:r>
          </a:p>
          <a:p>
            <a:r>
              <a:rPr lang="en-US" dirty="0"/>
              <a:t>			--logic—</a:t>
            </a:r>
          </a:p>
          <a:p>
            <a:r>
              <a:rPr lang="en-US" dirty="0"/>
              <a:t>		}</a:t>
            </a:r>
          </a:p>
          <a:p>
            <a:r>
              <a:rPr lang="en-US" dirty="0"/>
              <a:t>	);</a:t>
            </a:r>
            <a:endParaRPr lang="en-US" b="1" dirty="0">
              <a:solidFill>
                <a:srgbClr val="FF0000"/>
              </a:solidFill>
            </a:endParaRP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grpSp>
        <p:nvGrpSpPr>
          <p:cNvPr id="128" name="Group 127">
            <a:extLst>
              <a:ext uri="{FF2B5EF4-FFF2-40B4-BE49-F238E27FC236}">
                <a16:creationId xmlns:a16="http://schemas.microsoft.com/office/drawing/2014/main" id="{E3EC299A-FA00-4CB4-ADE9-58DCC0843833}"/>
              </a:ext>
            </a:extLst>
          </p:cNvPr>
          <p:cNvGrpSpPr/>
          <p:nvPr/>
        </p:nvGrpSpPr>
        <p:grpSpPr>
          <a:xfrm>
            <a:off x="8248663" y="1106430"/>
            <a:ext cx="3416119" cy="2871830"/>
            <a:chOff x="4091054" y="2265838"/>
            <a:chExt cx="4573340" cy="3680278"/>
          </a:xfrm>
        </p:grpSpPr>
        <p:grpSp>
          <p:nvGrpSpPr>
            <p:cNvPr id="129" name="Group 128">
              <a:extLst>
                <a:ext uri="{FF2B5EF4-FFF2-40B4-BE49-F238E27FC236}">
                  <a16:creationId xmlns:a16="http://schemas.microsoft.com/office/drawing/2014/main" id="{34DAABB8-9664-4E16-9FA6-80BA6B4F51F6}"/>
                </a:ext>
              </a:extLst>
            </p:cNvPr>
            <p:cNvGrpSpPr/>
            <p:nvPr/>
          </p:nvGrpSpPr>
          <p:grpSpPr>
            <a:xfrm>
              <a:off x="6108570" y="2866671"/>
              <a:ext cx="2555824" cy="2493302"/>
              <a:chOff x="8097111" y="2612901"/>
              <a:chExt cx="2912473" cy="2841226"/>
            </a:xfrm>
          </p:grpSpPr>
          <p:sp>
            <p:nvSpPr>
              <p:cNvPr id="209" name="Freeform 67">
                <a:extLst>
                  <a:ext uri="{FF2B5EF4-FFF2-40B4-BE49-F238E27FC236}">
                    <a16:creationId xmlns:a16="http://schemas.microsoft.com/office/drawing/2014/main" id="{37A6E58F-762D-450B-807F-6B104F5736B9}"/>
                  </a:ext>
                </a:extLst>
              </p:cNvPr>
              <p:cNvSpPr>
                <a:spLocks/>
              </p:cNvSpPr>
              <p:nvPr/>
            </p:nvSpPr>
            <p:spPr bwMode="auto">
              <a:xfrm>
                <a:off x="8630600" y="2612901"/>
                <a:ext cx="2378984" cy="2093992"/>
              </a:xfrm>
              <a:custGeom>
                <a:avLst/>
                <a:gdLst>
                  <a:gd name="T0" fmla="*/ 0 w 2739"/>
                  <a:gd name="T1" fmla="*/ 0 h 2411"/>
                  <a:gd name="T2" fmla="*/ 2167 w 2739"/>
                  <a:gd name="T3" fmla="*/ 0 h 2411"/>
                  <a:gd name="T4" fmla="*/ 2218 w 2739"/>
                  <a:gd name="T5" fmla="*/ 4 h 2411"/>
                  <a:gd name="T6" fmla="*/ 2267 w 2739"/>
                  <a:gd name="T7" fmla="*/ 18 h 2411"/>
                  <a:gd name="T8" fmla="*/ 2311 w 2739"/>
                  <a:gd name="T9" fmla="*/ 38 h 2411"/>
                  <a:gd name="T10" fmla="*/ 2351 w 2739"/>
                  <a:gd name="T11" fmla="*/ 68 h 2411"/>
                  <a:gd name="T12" fmla="*/ 2386 w 2739"/>
                  <a:gd name="T13" fmla="*/ 102 h 2411"/>
                  <a:gd name="T14" fmla="*/ 2413 w 2739"/>
                  <a:gd name="T15" fmla="*/ 142 h 2411"/>
                  <a:gd name="T16" fmla="*/ 2435 w 2739"/>
                  <a:gd name="T17" fmla="*/ 186 h 2411"/>
                  <a:gd name="T18" fmla="*/ 2447 w 2739"/>
                  <a:gd name="T19" fmla="*/ 235 h 2411"/>
                  <a:gd name="T20" fmla="*/ 2453 w 2739"/>
                  <a:gd name="T21" fmla="*/ 286 h 2411"/>
                  <a:gd name="T22" fmla="*/ 2453 w 2739"/>
                  <a:gd name="T23" fmla="*/ 2125 h 2411"/>
                  <a:gd name="T24" fmla="*/ 2457 w 2739"/>
                  <a:gd name="T25" fmla="*/ 2176 h 2411"/>
                  <a:gd name="T26" fmla="*/ 2471 w 2739"/>
                  <a:gd name="T27" fmla="*/ 2225 h 2411"/>
                  <a:gd name="T28" fmla="*/ 2491 w 2739"/>
                  <a:gd name="T29" fmla="*/ 2270 h 2411"/>
                  <a:gd name="T30" fmla="*/ 2520 w 2739"/>
                  <a:gd name="T31" fmla="*/ 2309 h 2411"/>
                  <a:gd name="T32" fmla="*/ 2555 w 2739"/>
                  <a:gd name="T33" fmla="*/ 2343 h 2411"/>
                  <a:gd name="T34" fmla="*/ 2595 w 2739"/>
                  <a:gd name="T35" fmla="*/ 2372 h 2411"/>
                  <a:gd name="T36" fmla="*/ 2638 w 2739"/>
                  <a:gd name="T37" fmla="*/ 2394 h 2411"/>
                  <a:gd name="T38" fmla="*/ 2688 w 2739"/>
                  <a:gd name="T39" fmla="*/ 2407 h 2411"/>
                  <a:gd name="T40" fmla="*/ 2739 w 2739"/>
                  <a:gd name="T41" fmla="*/ 2411 h 2411"/>
                  <a:gd name="T42" fmla="*/ 572 w 2739"/>
                  <a:gd name="T43" fmla="*/ 2411 h 2411"/>
                  <a:gd name="T44" fmla="*/ 521 w 2739"/>
                  <a:gd name="T45" fmla="*/ 2407 h 2411"/>
                  <a:gd name="T46" fmla="*/ 472 w 2739"/>
                  <a:gd name="T47" fmla="*/ 2394 h 2411"/>
                  <a:gd name="T48" fmla="*/ 428 w 2739"/>
                  <a:gd name="T49" fmla="*/ 2372 h 2411"/>
                  <a:gd name="T50" fmla="*/ 388 w 2739"/>
                  <a:gd name="T51" fmla="*/ 2343 h 2411"/>
                  <a:gd name="T52" fmla="*/ 353 w 2739"/>
                  <a:gd name="T53" fmla="*/ 2309 h 2411"/>
                  <a:gd name="T54" fmla="*/ 324 w 2739"/>
                  <a:gd name="T55" fmla="*/ 2270 h 2411"/>
                  <a:gd name="T56" fmla="*/ 304 w 2739"/>
                  <a:gd name="T57" fmla="*/ 2225 h 2411"/>
                  <a:gd name="T58" fmla="*/ 290 w 2739"/>
                  <a:gd name="T59" fmla="*/ 2176 h 2411"/>
                  <a:gd name="T60" fmla="*/ 286 w 2739"/>
                  <a:gd name="T61" fmla="*/ 2125 h 2411"/>
                  <a:gd name="T62" fmla="*/ 286 w 2739"/>
                  <a:gd name="T63" fmla="*/ 286 h 2411"/>
                  <a:gd name="T64" fmla="*/ 281 w 2739"/>
                  <a:gd name="T65" fmla="*/ 235 h 2411"/>
                  <a:gd name="T66" fmla="*/ 268 w 2739"/>
                  <a:gd name="T67" fmla="*/ 186 h 2411"/>
                  <a:gd name="T68" fmla="*/ 246 w 2739"/>
                  <a:gd name="T69" fmla="*/ 142 h 2411"/>
                  <a:gd name="T70" fmla="*/ 219 w 2739"/>
                  <a:gd name="T71" fmla="*/ 102 h 2411"/>
                  <a:gd name="T72" fmla="*/ 184 w 2739"/>
                  <a:gd name="T73" fmla="*/ 68 h 2411"/>
                  <a:gd name="T74" fmla="*/ 144 w 2739"/>
                  <a:gd name="T75" fmla="*/ 38 h 2411"/>
                  <a:gd name="T76" fmla="*/ 100 w 2739"/>
                  <a:gd name="T77" fmla="*/ 18 h 2411"/>
                  <a:gd name="T78" fmla="*/ 51 w 2739"/>
                  <a:gd name="T79" fmla="*/ 4 h 2411"/>
                  <a:gd name="T80" fmla="*/ 0 w 2739"/>
                  <a:gd name="T81" fmla="*/ 0 h 2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9" h="2411">
                    <a:moveTo>
                      <a:pt x="0" y="0"/>
                    </a:moveTo>
                    <a:lnTo>
                      <a:pt x="2167" y="0"/>
                    </a:lnTo>
                    <a:lnTo>
                      <a:pt x="2218" y="4"/>
                    </a:lnTo>
                    <a:lnTo>
                      <a:pt x="2267" y="18"/>
                    </a:lnTo>
                    <a:lnTo>
                      <a:pt x="2311" y="38"/>
                    </a:lnTo>
                    <a:lnTo>
                      <a:pt x="2351" y="68"/>
                    </a:lnTo>
                    <a:lnTo>
                      <a:pt x="2386" y="102"/>
                    </a:lnTo>
                    <a:lnTo>
                      <a:pt x="2413" y="142"/>
                    </a:lnTo>
                    <a:lnTo>
                      <a:pt x="2435" y="186"/>
                    </a:lnTo>
                    <a:lnTo>
                      <a:pt x="2447" y="235"/>
                    </a:lnTo>
                    <a:lnTo>
                      <a:pt x="2453" y="286"/>
                    </a:lnTo>
                    <a:lnTo>
                      <a:pt x="2453" y="2125"/>
                    </a:lnTo>
                    <a:lnTo>
                      <a:pt x="2457" y="2176"/>
                    </a:lnTo>
                    <a:lnTo>
                      <a:pt x="2471" y="2225"/>
                    </a:lnTo>
                    <a:lnTo>
                      <a:pt x="2491" y="2270"/>
                    </a:lnTo>
                    <a:lnTo>
                      <a:pt x="2520" y="2309"/>
                    </a:lnTo>
                    <a:lnTo>
                      <a:pt x="2555" y="2343"/>
                    </a:lnTo>
                    <a:lnTo>
                      <a:pt x="2595" y="2372"/>
                    </a:lnTo>
                    <a:lnTo>
                      <a:pt x="2638" y="2394"/>
                    </a:lnTo>
                    <a:lnTo>
                      <a:pt x="2688" y="2407"/>
                    </a:lnTo>
                    <a:lnTo>
                      <a:pt x="2739" y="2411"/>
                    </a:lnTo>
                    <a:lnTo>
                      <a:pt x="572" y="2411"/>
                    </a:lnTo>
                    <a:lnTo>
                      <a:pt x="521" y="2407"/>
                    </a:lnTo>
                    <a:lnTo>
                      <a:pt x="472" y="2394"/>
                    </a:lnTo>
                    <a:lnTo>
                      <a:pt x="428" y="2372"/>
                    </a:lnTo>
                    <a:lnTo>
                      <a:pt x="388" y="2343"/>
                    </a:lnTo>
                    <a:lnTo>
                      <a:pt x="353" y="2309"/>
                    </a:lnTo>
                    <a:lnTo>
                      <a:pt x="324" y="2270"/>
                    </a:lnTo>
                    <a:lnTo>
                      <a:pt x="304" y="2225"/>
                    </a:lnTo>
                    <a:lnTo>
                      <a:pt x="290" y="2176"/>
                    </a:lnTo>
                    <a:lnTo>
                      <a:pt x="286" y="2125"/>
                    </a:lnTo>
                    <a:lnTo>
                      <a:pt x="286" y="286"/>
                    </a:lnTo>
                    <a:lnTo>
                      <a:pt x="281" y="235"/>
                    </a:lnTo>
                    <a:lnTo>
                      <a:pt x="268" y="186"/>
                    </a:lnTo>
                    <a:lnTo>
                      <a:pt x="246" y="142"/>
                    </a:lnTo>
                    <a:lnTo>
                      <a:pt x="219" y="102"/>
                    </a:lnTo>
                    <a:lnTo>
                      <a:pt x="184" y="68"/>
                    </a:lnTo>
                    <a:lnTo>
                      <a:pt x="144" y="38"/>
                    </a:lnTo>
                    <a:lnTo>
                      <a:pt x="100" y="18"/>
                    </a:lnTo>
                    <a:lnTo>
                      <a:pt x="51" y="4"/>
                    </a:lnTo>
                    <a:lnTo>
                      <a:pt x="0" y="0"/>
                    </a:lnTo>
                    <a:close/>
                  </a:path>
                </a:pathLst>
              </a:custGeom>
              <a:solidFill>
                <a:sysClr val="windowText" lastClr="000000">
                  <a:lumMod val="65000"/>
                  <a:lumOff val="3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sp>
            <p:nvSpPr>
              <p:cNvPr id="210" name="Freeform 68">
                <a:extLst>
                  <a:ext uri="{FF2B5EF4-FFF2-40B4-BE49-F238E27FC236}">
                    <a16:creationId xmlns:a16="http://schemas.microsoft.com/office/drawing/2014/main" id="{965803D9-0BD8-4B53-82F4-D854DD82600F}"/>
                  </a:ext>
                </a:extLst>
              </p:cNvPr>
              <p:cNvSpPr>
                <a:spLocks/>
              </p:cNvSpPr>
              <p:nvPr/>
            </p:nvSpPr>
            <p:spPr bwMode="auto">
              <a:xfrm>
                <a:off x="8097111" y="2612901"/>
                <a:ext cx="2380721" cy="2841226"/>
              </a:xfrm>
              <a:custGeom>
                <a:avLst/>
                <a:gdLst>
                  <a:gd name="T0" fmla="*/ 574 w 2740"/>
                  <a:gd name="T1" fmla="*/ 0 h 3270"/>
                  <a:gd name="T2" fmla="*/ 2740 w 2740"/>
                  <a:gd name="T3" fmla="*/ 0 h 3270"/>
                  <a:gd name="T4" fmla="*/ 2688 w 2740"/>
                  <a:gd name="T5" fmla="*/ 4 h 3270"/>
                  <a:gd name="T6" fmla="*/ 2640 w 2740"/>
                  <a:gd name="T7" fmla="*/ 18 h 3270"/>
                  <a:gd name="T8" fmla="*/ 2595 w 2740"/>
                  <a:gd name="T9" fmla="*/ 38 h 3270"/>
                  <a:gd name="T10" fmla="*/ 2555 w 2740"/>
                  <a:gd name="T11" fmla="*/ 68 h 3270"/>
                  <a:gd name="T12" fmla="*/ 2522 w 2740"/>
                  <a:gd name="T13" fmla="*/ 102 h 3270"/>
                  <a:gd name="T14" fmla="*/ 2493 w 2740"/>
                  <a:gd name="T15" fmla="*/ 142 h 3270"/>
                  <a:gd name="T16" fmla="*/ 2471 w 2740"/>
                  <a:gd name="T17" fmla="*/ 186 h 3270"/>
                  <a:gd name="T18" fmla="*/ 2458 w 2740"/>
                  <a:gd name="T19" fmla="*/ 235 h 3270"/>
                  <a:gd name="T20" fmla="*/ 2455 w 2740"/>
                  <a:gd name="T21" fmla="*/ 286 h 3270"/>
                  <a:gd name="T22" fmla="*/ 2455 w 2740"/>
                  <a:gd name="T23" fmla="*/ 2984 h 3270"/>
                  <a:gd name="T24" fmla="*/ 2449 w 2740"/>
                  <a:gd name="T25" fmla="*/ 3035 h 3270"/>
                  <a:gd name="T26" fmla="*/ 2437 w 2740"/>
                  <a:gd name="T27" fmla="*/ 3084 h 3270"/>
                  <a:gd name="T28" fmla="*/ 2415 w 2740"/>
                  <a:gd name="T29" fmla="*/ 3128 h 3270"/>
                  <a:gd name="T30" fmla="*/ 2387 w 2740"/>
                  <a:gd name="T31" fmla="*/ 3168 h 3270"/>
                  <a:gd name="T32" fmla="*/ 2353 w 2740"/>
                  <a:gd name="T33" fmla="*/ 3203 h 3270"/>
                  <a:gd name="T34" fmla="*/ 2313 w 2740"/>
                  <a:gd name="T35" fmla="*/ 3232 h 3270"/>
                  <a:gd name="T36" fmla="*/ 2267 w 2740"/>
                  <a:gd name="T37" fmla="*/ 3252 h 3270"/>
                  <a:gd name="T38" fmla="*/ 2220 w 2740"/>
                  <a:gd name="T39" fmla="*/ 3266 h 3270"/>
                  <a:gd name="T40" fmla="*/ 2167 w 2740"/>
                  <a:gd name="T41" fmla="*/ 3270 h 3270"/>
                  <a:gd name="T42" fmla="*/ 0 w 2740"/>
                  <a:gd name="T43" fmla="*/ 3270 h 3270"/>
                  <a:gd name="T44" fmla="*/ 53 w 2740"/>
                  <a:gd name="T45" fmla="*/ 3266 h 3270"/>
                  <a:gd name="T46" fmla="*/ 100 w 2740"/>
                  <a:gd name="T47" fmla="*/ 3252 h 3270"/>
                  <a:gd name="T48" fmla="*/ 146 w 2740"/>
                  <a:gd name="T49" fmla="*/ 3232 h 3270"/>
                  <a:gd name="T50" fmla="*/ 186 w 2740"/>
                  <a:gd name="T51" fmla="*/ 3203 h 3270"/>
                  <a:gd name="T52" fmla="*/ 221 w 2740"/>
                  <a:gd name="T53" fmla="*/ 3168 h 3270"/>
                  <a:gd name="T54" fmla="*/ 248 w 2740"/>
                  <a:gd name="T55" fmla="*/ 3128 h 3270"/>
                  <a:gd name="T56" fmla="*/ 270 w 2740"/>
                  <a:gd name="T57" fmla="*/ 3084 h 3270"/>
                  <a:gd name="T58" fmla="*/ 282 w 2740"/>
                  <a:gd name="T59" fmla="*/ 3035 h 3270"/>
                  <a:gd name="T60" fmla="*/ 288 w 2740"/>
                  <a:gd name="T61" fmla="*/ 2984 h 3270"/>
                  <a:gd name="T62" fmla="*/ 288 w 2740"/>
                  <a:gd name="T63" fmla="*/ 286 h 3270"/>
                  <a:gd name="T64" fmla="*/ 292 w 2740"/>
                  <a:gd name="T65" fmla="*/ 235 h 3270"/>
                  <a:gd name="T66" fmla="*/ 304 w 2740"/>
                  <a:gd name="T67" fmla="*/ 186 h 3270"/>
                  <a:gd name="T68" fmla="*/ 326 w 2740"/>
                  <a:gd name="T69" fmla="*/ 142 h 3270"/>
                  <a:gd name="T70" fmla="*/ 355 w 2740"/>
                  <a:gd name="T71" fmla="*/ 102 h 3270"/>
                  <a:gd name="T72" fmla="*/ 388 w 2740"/>
                  <a:gd name="T73" fmla="*/ 68 h 3270"/>
                  <a:gd name="T74" fmla="*/ 428 w 2740"/>
                  <a:gd name="T75" fmla="*/ 38 h 3270"/>
                  <a:gd name="T76" fmla="*/ 473 w 2740"/>
                  <a:gd name="T77" fmla="*/ 18 h 3270"/>
                  <a:gd name="T78" fmla="*/ 523 w 2740"/>
                  <a:gd name="T79" fmla="*/ 4 h 3270"/>
                  <a:gd name="T80" fmla="*/ 574 w 2740"/>
                  <a:gd name="T81" fmla="*/ 0 h 3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40" h="3270">
                    <a:moveTo>
                      <a:pt x="574" y="0"/>
                    </a:moveTo>
                    <a:lnTo>
                      <a:pt x="2740" y="0"/>
                    </a:lnTo>
                    <a:lnTo>
                      <a:pt x="2688" y="4"/>
                    </a:lnTo>
                    <a:lnTo>
                      <a:pt x="2640" y="18"/>
                    </a:lnTo>
                    <a:lnTo>
                      <a:pt x="2595" y="38"/>
                    </a:lnTo>
                    <a:lnTo>
                      <a:pt x="2555" y="68"/>
                    </a:lnTo>
                    <a:lnTo>
                      <a:pt x="2522" y="102"/>
                    </a:lnTo>
                    <a:lnTo>
                      <a:pt x="2493" y="142"/>
                    </a:lnTo>
                    <a:lnTo>
                      <a:pt x="2471" y="186"/>
                    </a:lnTo>
                    <a:lnTo>
                      <a:pt x="2458" y="235"/>
                    </a:lnTo>
                    <a:lnTo>
                      <a:pt x="2455" y="286"/>
                    </a:lnTo>
                    <a:lnTo>
                      <a:pt x="2455" y="2984"/>
                    </a:lnTo>
                    <a:lnTo>
                      <a:pt x="2449" y="3035"/>
                    </a:lnTo>
                    <a:lnTo>
                      <a:pt x="2437" y="3084"/>
                    </a:lnTo>
                    <a:lnTo>
                      <a:pt x="2415" y="3128"/>
                    </a:lnTo>
                    <a:lnTo>
                      <a:pt x="2387" y="3168"/>
                    </a:lnTo>
                    <a:lnTo>
                      <a:pt x="2353" y="3203"/>
                    </a:lnTo>
                    <a:lnTo>
                      <a:pt x="2313" y="3232"/>
                    </a:lnTo>
                    <a:lnTo>
                      <a:pt x="2267" y="3252"/>
                    </a:lnTo>
                    <a:lnTo>
                      <a:pt x="2220" y="3266"/>
                    </a:lnTo>
                    <a:lnTo>
                      <a:pt x="2167" y="3270"/>
                    </a:lnTo>
                    <a:lnTo>
                      <a:pt x="0" y="3270"/>
                    </a:lnTo>
                    <a:lnTo>
                      <a:pt x="53" y="3266"/>
                    </a:lnTo>
                    <a:lnTo>
                      <a:pt x="100" y="3252"/>
                    </a:lnTo>
                    <a:lnTo>
                      <a:pt x="146" y="3232"/>
                    </a:lnTo>
                    <a:lnTo>
                      <a:pt x="186" y="3203"/>
                    </a:lnTo>
                    <a:lnTo>
                      <a:pt x="221" y="3168"/>
                    </a:lnTo>
                    <a:lnTo>
                      <a:pt x="248" y="3128"/>
                    </a:lnTo>
                    <a:lnTo>
                      <a:pt x="270" y="3084"/>
                    </a:lnTo>
                    <a:lnTo>
                      <a:pt x="282" y="3035"/>
                    </a:lnTo>
                    <a:lnTo>
                      <a:pt x="288" y="2984"/>
                    </a:lnTo>
                    <a:lnTo>
                      <a:pt x="288" y="286"/>
                    </a:lnTo>
                    <a:lnTo>
                      <a:pt x="292" y="235"/>
                    </a:lnTo>
                    <a:lnTo>
                      <a:pt x="304" y="186"/>
                    </a:lnTo>
                    <a:lnTo>
                      <a:pt x="326" y="142"/>
                    </a:lnTo>
                    <a:lnTo>
                      <a:pt x="355" y="102"/>
                    </a:lnTo>
                    <a:lnTo>
                      <a:pt x="388" y="68"/>
                    </a:lnTo>
                    <a:lnTo>
                      <a:pt x="428" y="38"/>
                    </a:lnTo>
                    <a:lnTo>
                      <a:pt x="473" y="18"/>
                    </a:lnTo>
                    <a:lnTo>
                      <a:pt x="523" y="4"/>
                    </a:lnTo>
                    <a:lnTo>
                      <a:pt x="574" y="0"/>
                    </a:lnTo>
                    <a:close/>
                  </a:path>
                </a:pathLst>
              </a:custGeom>
              <a:solidFill>
                <a:sysClr val="window" lastClr="FFFFFF">
                  <a:lumMod val="50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grpSp>
            <p:nvGrpSpPr>
              <p:cNvPr id="211" name="Group 210">
                <a:extLst>
                  <a:ext uri="{FF2B5EF4-FFF2-40B4-BE49-F238E27FC236}">
                    <a16:creationId xmlns:a16="http://schemas.microsoft.com/office/drawing/2014/main" id="{2466ED50-AA97-4037-A212-209B8E242DD2}"/>
                  </a:ext>
                </a:extLst>
              </p:cNvPr>
              <p:cNvGrpSpPr/>
              <p:nvPr/>
            </p:nvGrpSpPr>
            <p:grpSpPr>
              <a:xfrm>
                <a:off x="8566686" y="2871343"/>
                <a:ext cx="1339121" cy="1825839"/>
                <a:chOff x="2475863" y="2530795"/>
                <a:chExt cx="2387147" cy="1825839"/>
              </a:xfrm>
              <a:solidFill>
                <a:sysClr val="window" lastClr="FFFFFF">
                  <a:lumMod val="65000"/>
                </a:sysClr>
              </a:solidFill>
            </p:grpSpPr>
            <p:sp>
              <p:nvSpPr>
                <p:cNvPr id="212" name="Rounded Rectangle 367">
                  <a:extLst>
                    <a:ext uri="{FF2B5EF4-FFF2-40B4-BE49-F238E27FC236}">
                      <a16:creationId xmlns:a16="http://schemas.microsoft.com/office/drawing/2014/main" id="{E65037D7-E184-42C2-B05C-6E9E0D54DB1E}"/>
                    </a:ext>
                  </a:extLst>
                </p:cNvPr>
                <p:cNvSpPr/>
                <p:nvPr/>
              </p:nvSpPr>
              <p:spPr>
                <a:xfrm>
                  <a:off x="2475863" y="2530795"/>
                  <a:ext cx="855702"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3" name="Rounded Rectangle 368">
                  <a:extLst>
                    <a:ext uri="{FF2B5EF4-FFF2-40B4-BE49-F238E27FC236}">
                      <a16:creationId xmlns:a16="http://schemas.microsoft.com/office/drawing/2014/main" id="{8707C2B4-28E9-4BC9-8865-5DA98CA568D5}"/>
                    </a:ext>
                  </a:extLst>
                </p:cNvPr>
                <p:cNvSpPr/>
                <p:nvPr/>
              </p:nvSpPr>
              <p:spPr>
                <a:xfrm>
                  <a:off x="2475863" y="3381942"/>
                  <a:ext cx="65603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4" name="Rounded Rectangle 369">
                  <a:extLst>
                    <a:ext uri="{FF2B5EF4-FFF2-40B4-BE49-F238E27FC236}">
                      <a16:creationId xmlns:a16="http://schemas.microsoft.com/office/drawing/2014/main" id="{53771767-66C9-42CC-91A2-2B3976D1C77F}"/>
                    </a:ext>
                  </a:extLst>
                </p:cNvPr>
                <p:cNvSpPr/>
                <p:nvPr/>
              </p:nvSpPr>
              <p:spPr>
                <a:xfrm>
                  <a:off x="2576330" y="3304567"/>
                  <a:ext cx="555570"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15" name="Group 214">
                  <a:extLst>
                    <a:ext uri="{FF2B5EF4-FFF2-40B4-BE49-F238E27FC236}">
                      <a16:creationId xmlns:a16="http://schemas.microsoft.com/office/drawing/2014/main" id="{2276044A-1451-40E5-A9E7-64992D16661A}"/>
                    </a:ext>
                  </a:extLst>
                </p:cNvPr>
                <p:cNvGrpSpPr/>
                <p:nvPr/>
              </p:nvGrpSpPr>
              <p:grpSpPr>
                <a:xfrm>
                  <a:off x="2576330" y="2608172"/>
                  <a:ext cx="1640090" cy="40439"/>
                  <a:chOff x="2380456" y="2572537"/>
                  <a:chExt cx="1516062" cy="63500"/>
                </a:xfrm>
                <a:grpFill/>
              </p:grpSpPr>
              <p:sp>
                <p:nvSpPr>
                  <p:cNvPr id="246" name="Rounded Rectangle 401">
                    <a:extLst>
                      <a:ext uri="{FF2B5EF4-FFF2-40B4-BE49-F238E27FC236}">
                        <a16:creationId xmlns:a16="http://schemas.microsoft.com/office/drawing/2014/main" id="{04DDF442-225A-4468-B2F4-3CB87828494E}"/>
                      </a:ext>
                    </a:extLst>
                  </p:cNvPr>
                  <p:cNvSpPr/>
                  <p:nvPr/>
                </p:nvSpPr>
                <p:spPr>
                  <a:xfrm>
                    <a:off x="2380456"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 name="Rounded Rectangle 402">
                    <a:extLst>
                      <a:ext uri="{FF2B5EF4-FFF2-40B4-BE49-F238E27FC236}">
                        <a16:creationId xmlns:a16="http://schemas.microsoft.com/office/drawing/2014/main" id="{0ECE1F1B-3F3E-42DF-A2DD-F641AE7C8184}"/>
                      </a:ext>
                    </a:extLst>
                  </p:cNvPr>
                  <p:cNvSpPr/>
                  <p:nvPr/>
                </p:nvSpPr>
                <p:spPr>
                  <a:xfrm>
                    <a:off x="3154362"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16" name="Rounded Rectangle 371">
                  <a:extLst>
                    <a:ext uri="{FF2B5EF4-FFF2-40B4-BE49-F238E27FC236}">
                      <a16:creationId xmlns:a16="http://schemas.microsoft.com/office/drawing/2014/main" id="{C24198FD-6EE4-4E91-9FD3-A933D03B1B11}"/>
                    </a:ext>
                  </a:extLst>
                </p:cNvPr>
                <p:cNvSpPr/>
                <p:nvPr/>
              </p:nvSpPr>
              <p:spPr>
                <a:xfrm>
                  <a:off x="2701789" y="2685550"/>
                  <a:ext cx="207878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 name="Rounded Rectangle 372">
                  <a:extLst>
                    <a:ext uri="{FF2B5EF4-FFF2-40B4-BE49-F238E27FC236}">
                      <a16:creationId xmlns:a16="http://schemas.microsoft.com/office/drawing/2014/main" id="{47CE98BF-2176-47A0-A595-2E9BBBE697DC}"/>
                    </a:ext>
                  </a:extLst>
                </p:cNvPr>
                <p:cNvSpPr/>
                <p:nvPr/>
              </p:nvSpPr>
              <p:spPr>
                <a:xfrm>
                  <a:off x="2702556" y="3227190"/>
                  <a:ext cx="555570"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18" name="Group 217">
                  <a:extLst>
                    <a:ext uri="{FF2B5EF4-FFF2-40B4-BE49-F238E27FC236}">
                      <a16:creationId xmlns:a16="http://schemas.microsoft.com/office/drawing/2014/main" id="{F486CD8C-C315-4547-B867-1F614F8F17C1}"/>
                    </a:ext>
                  </a:extLst>
                </p:cNvPr>
                <p:cNvGrpSpPr/>
                <p:nvPr/>
              </p:nvGrpSpPr>
              <p:grpSpPr>
                <a:xfrm>
                  <a:off x="2701790" y="2762927"/>
                  <a:ext cx="2161220" cy="40439"/>
                  <a:chOff x="2496429" y="2811430"/>
                  <a:chExt cx="1997783" cy="63500"/>
                </a:xfrm>
                <a:grpFill/>
              </p:grpSpPr>
              <p:sp>
                <p:nvSpPr>
                  <p:cNvPr id="244" name="Rounded Rectangle 399">
                    <a:extLst>
                      <a:ext uri="{FF2B5EF4-FFF2-40B4-BE49-F238E27FC236}">
                        <a16:creationId xmlns:a16="http://schemas.microsoft.com/office/drawing/2014/main" id="{2FB24DE6-17AF-4E18-BACB-6911AE3B8481}"/>
                      </a:ext>
                    </a:extLst>
                  </p:cNvPr>
                  <p:cNvSpPr/>
                  <p:nvPr/>
                </p:nvSpPr>
                <p:spPr>
                  <a:xfrm>
                    <a:off x="2496429" y="2811430"/>
                    <a:ext cx="47378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 name="Rounded Rectangle 400">
                    <a:extLst>
                      <a:ext uri="{FF2B5EF4-FFF2-40B4-BE49-F238E27FC236}">
                        <a16:creationId xmlns:a16="http://schemas.microsoft.com/office/drawing/2014/main" id="{6C55AA0B-19D3-45F3-AE3F-6DD8CF27AB85}"/>
                      </a:ext>
                    </a:extLst>
                  </p:cNvPr>
                  <p:cNvSpPr/>
                  <p:nvPr/>
                </p:nvSpPr>
                <p:spPr>
                  <a:xfrm>
                    <a:off x="3034592" y="2811430"/>
                    <a:ext cx="1459620"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19" name="Rounded Rectangle 374">
                  <a:extLst>
                    <a:ext uri="{FF2B5EF4-FFF2-40B4-BE49-F238E27FC236}">
                      <a16:creationId xmlns:a16="http://schemas.microsoft.com/office/drawing/2014/main" id="{FF6AE4B5-FC4A-4634-95A6-8E78B5CF4F62}"/>
                    </a:ext>
                  </a:extLst>
                </p:cNvPr>
                <p:cNvSpPr/>
                <p:nvPr/>
              </p:nvSpPr>
              <p:spPr>
                <a:xfrm>
                  <a:off x="2701789" y="2840304"/>
                  <a:ext cx="1566709"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0" name="Rounded Rectangle 375">
                  <a:extLst>
                    <a:ext uri="{FF2B5EF4-FFF2-40B4-BE49-F238E27FC236}">
                      <a16:creationId xmlns:a16="http://schemas.microsoft.com/office/drawing/2014/main" id="{BC686CA1-1EE6-40BE-930A-28D4B00BDEF6}"/>
                    </a:ext>
                  </a:extLst>
                </p:cNvPr>
                <p:cNvSpPr/>
                <p:nvPr/>
              </p:nvSpPr>
              <p:spPr>
                <a:xfrm>
                  <a:off x="2889843" y="2917681"/>
                  <a:ext cx="901528"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 name="Rounded Rectangle 376">
                  <a:extLst>
                    <a:ext uri="{FF2B5EF4-FFF2-40B4-BE49-F238E27FC236}">
                      <a16:creationId xmlns:a16="http://schemas.microsoft.com/office/drawing/2014/main" id="{200CE9C9-67BA-45EC-BF3A-5710DA22FF80}"/>
                    </a:ext>
                  </a:extLst>
                </p:cNvPr>
                <p:cNvSpPr/>
                <p:nvPr/>
              </p:nvSpPr>
              <p:spPr>
                <a:xfrm>
                  <a:off x="2889843" y="3149813"/>
                  <a:ext cx="115655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2" name="Rounded Rectangle 377">
                  <a:extLst>
                    <a:ext uri="{FF2B5EF4-FFF2-40B4-BE49-F238E27FC236}">
                      <a16:creationId xmlns:a16="http://schemas.microsoft.com/office/drawing/2014/main" id="{05799F3C-0454-4897-A10A-7CC2F8191494}"/>
                    </a:ext>
                  </a:extLst>
                </p:cNvPr>
                <p:cNvSpPr/>
                <p:nvPr/>
              </p:nvSpPr>
              <p:spPr>
                <a:xfrm>
                  <a:off x="2889842" y="3072436"/>
                  <a:ext cx="132657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23" name="Group 222">
                  <a:extLst>
                    <a:ext uri="{FF2B5EF4-FFF2-40B4-BE49-F238E27FC236}">
                      <a16:creationId xmlns:a16="http://schemas.microsoft.com/office/drawing/2014/main" id="{F4224566-EB90-4604-B8BB-8AE88C3E14C4}"/>
                    </a:ext>
                  </a:extLst>
                </p:cNvPr>
                <p:cNvGrpSpPr/>
                <p:nvPr/>
              </p:nvGrpSpPr>
              <p:grpSpPr>
                <a:xfrm>
                  <a:off x="2889843" y="2995059"/>
                  <a:ext cx="1725865" cy="40439"/>
                  <a:chOff x="2670261" y="3182904"/>
                  <a:chExt cx="1595351" cy="63500"/>
                </a:xfrm>
                <a:grpFill/>
              </p:grpSpPr>
              <p:sp>
                <p:nvSpPr>
                  <p:cNvPr id="242" name="Rounded Rectangle 397">
                    <a:extLst>
                      <a:ext uri="{FF2B5EF4-FFF2-40B4-BE49-F238E27FC236}">
                        <a16:creationId xmlns:a16="http://schemas.microsoft.com/office/drawing/2014/main" id="{96C5477C-AB1F-4EA5-A713-D993476CD746}"/>
                      </a:ext>
                    </a:extLst>
                  </p:cNvPr>
                  <p:cNvSpPr/>
                  <p:nvPr/>
                </p:nvSpPr>
                <p:spPr>
                  <a:xfrm>
                    <a:off x="2670261" y="3182904"/>
                    <a:ext cx="106909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3" name="Rounded Rectangle 398">
                    <a:extLst>
                      <a:ext uri="{FF2B5EF4-FFF2-40B4-BE49-F238E27FC236}">
                        <a16:creationId xmlns:a16="http://schemas.microsoft.com/office/drawing/2014/main" id="{AEED6AC1-C077-401A-A138-EF1D6A4372E6}"/>
                      </a:ext>
                    </a:extLst>
                  </p:cNvPr>
                  <p:cNvSpPr/>
                  <p:nvPr/>
                </p:nvSpPr>
                <p:spPr>
                  <a:xfrm>
                    <a:off x="3763255" y="3182904"/>
                    <a:ext cx="502357"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24" name="Rounded Rectangle 379">
                  <a:extLst>
                    <a:ext uri="{FF2B5EF4-FFF2-40B4-BE49-F238E27FC236}">
                      <a16:creationId xmlns:a16="http://schemas.microsoft.com/office/drawing/2014/main" id="{BAEF901F-CDC1-4577-A513-F6688C32AA3C}"/>
                    </a:ext>
                  </a:extLst>
                </p:cNvPr>
                <p:cNvSpPr/>
                <p:nvPr/>
              </p:nvSpPr>
              <p:spPr>
                <a:xfrm>
                  <a:off x="2475863" y="3465048"/>
                  <a:ext cx="855702"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5" name="Rounded Rectangle 380">
                  <a:extLst>
                    <a:ext uri="{FF2B5EF4-FFF2-40B4-BE49-F238E27FC236}">
                      <a16:creationId xmlns:a16="http://schemas.microsoft.com/office/drawing/2014/main" id="{BC3160FB-8425-4086-8CA9-E257B448F731}"/>
                    </a:ext>
                  </a:extLst>
                </p:cNvPr>
                <p:cNvSpPr/>
                <p:nvPr/>
              </p:nvSpPr>
              <p:spPr>
                <a:xfrm>
                  <a:off x="2475863" y="4316195"/>
                  <a:ext cx="65603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6" name="Rounded Rectangle 381">
                  <a:extLst>
                    <a:ext uri="{FF2B5EF4-FFF2-40B4-BE49-F238E27FC236}">
                      <a16:creationId xmlns:a16="http://schemas.microsoft.com/office/drawing/2014/main" id="{79880A2A-7E19-4075-9627-D73BDFA990AF}"/>
                    </a:ext>
                  </a:extLst>
                </p:cNvPr>
                <p:cNvSpPr/>
                <p:nvPr/>
              </p:nvSpPr>
              <p:spPr>
                <a:xfrm>
                  <a:off x="2576330" y="4238820"/>
                  <a:ext cx="555570"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27" name="Group 226">
                  <a:extLst>
                    <a:ext uri="{FF2B5EF4-FFF2-40B4-BE49-F238E27FC236}">
                      <a16:creationId xmlns:a16="http://schemas.microsoft.com/office/drawing/2014/main" id="{89A93ECC-37AE-468E-85C3-3FD944E502C2}"/>
                    </a:ext>
                  </a:extLst>
                </p:cNvPr>
                <p:cNvGrpSpPr/>
                <p:nvPr/>
              </p:nvGrpSpPr>
              <p:grpSpPr>
                <a:xfrm>
                  <a:off x="2576330" y="3542425"/>
                  <a:ext cx="1640090" cy="40439"/>
                  <a:chOff x="2380456" y="2572537"/>
                  <a:chExt cx="1516062" cy="63500"/>
                </a:xfrm>
                <a:grpFill/>
              </p:grpSpPr>
              <p:sp>
                <p:nvSpPr>
                  <p:cNvPr id="240" name="Rounded Rectangle 395">
                    <a:extLst>
                      <a:ext uri="{FF2B5EF4-FFF2-40B4-BE49-F238E27FC236}">
                        <a16:creationId xmlns:a16="http://schemas.microsoft.com/office/drawing/2014/main" id="{A195C969-8A7A-4F54-98E1-5EF58298FBEC}"/>
                      </a:ext>
                    </a:extLst>
                  </p:cNvPr>
                  <p:cNvSpPr/>
                  <p:nvPr/>
                </p:nvSpPr>
                <p:spPr>
                  <a:xfrm>
                    <a:off x="2380456"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 name="Rounded Rectangle 396">
                    <a:extLst>
                      <a:ext uri="{FF2B5EF4-FFF2-40B4-BE49-F238E27FC236}">
                        <a16:creationId xmlns:a16="http://schemas.microsoft.com/office/drawing/2014/main" id="{EF25A44D-08C1-4BBC-B6CF-4E0D56FD7D7F}"/>
                      </a:ext>
                    </a:extLst>
                  </p:cNvPr>
                  <p:cNvSpPr/>
                  <p:nvPr/>
                </p:nvSpPr>
                <p:spPr>
                  <a:xfrm>
                    <a:off x="3154362"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28" name="Rounded Rectangle 383">
                  <a:extLst>
                    <a:ext uri="{FF2B5EF4-FFF2-40B4-BE49-F238E27FC236}">
                      <a16:creationId xmlns:a16="http://schemas.microsoft.com/office/drawing/2014/main" id="{E824C2CE-5A5A-434F-8124-9EE758E220CC}"/>
                    </a:ext>
                  </a:extLst>
                </p:cNvPr>
                <p:cNvSpPr/>
                <p:nvPr/>
              </p:nvSpPr>
              <p:spPr>
                <a:xfrm>
                  <a:off x="2701789" y="3619803"/>
                  <a:ext cx="207878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 name="Rounded Rectangle 384">
                  <a:extLst>
                    <a:ext uri="{FF2B5EF4-FFF2-40B4-BE49-F238E27FC236}">
                      <a16:creationId xmlns:a16="http://schemas.microsoft.com/office/drawing/2014/main" id="{1AE72AAE-1B6D-40F6-83D8-27E0258A810D}"/>
                    </a:ext>
                  </a:extLst>
                </p:cNvPr>
                <p:cNvSpPr/>
                <p:nvPr/>
              </p:nvSpPr>
              <p:spPr>
                <a:xfrm>
                  <a:off x="2702556" y="4161443"/>
                  <a:ext cx="555570"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30" name="Group 229">
                  <a:extLst>
                    <a:ext uri="{FF2B5EF4-FFF2-40B4-BE49-F238E27FC236}">
                      <a16:creationId xmlns:a16="http://schemas.microsoft.com/office/drawing/2014/main" id="{8FA04267-16CF-4C32-BF3C-EEAD7A3509A1}"/>
                    </a:ext>
                  </a:extLst>
                </p:cNvPr>
                <p:cNvGrpSpPr/>
                <p:nvPr/>
              </p:nvGrpSpPr>
              <p:grpSpPr>
                <a:xfrm>
                  <a:off x="2701790" y="3697180"/>
                  <a:ext cx="2161220" cy="40439"/>
                  <a:chOff x="2496429" y="2811430"/>
                  <a:chExt cx="1997783" cy="63500"/>
                </a:xfrm>
                <a:grpFill/>
              </p:grpSpPr>
              <p:sp>
                <p:nvSpPr>
                  <p:cNvPr id="238" name="Rounded Rectangle 393">
                    <a:extLst>
                      <a:ext uri="{FF2B5EF4-FFF2-40B4-BE49-F238E27FC236}">
                        <a16:creationId xmlns:a16="http://schemas.microsoft.com/office/drawing/2014/main" id="{770D452A-CB69-4750-98F4-ED7F2EF5EDA7}"/>
                      </a:ext>
                    </a:extLst>
                  </p:cNvPr>
                  <p:cNvSpPr/>
                  <p:nvPr/>
                </p:nvSpPr>
                <p:spPr>
                  <a:xfrm>
                    <a:off x="2496429" y="2811430"/>
                    <a:ext cx="47378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 name="Rounded Rectangle 394">
                    <a:extLst>
                      <a:ext uri="{FF2B5EF4-FFF2-40B4-BE49-F238E27FC236}">
                        <a16:creationId xmlns:a16="http://schemas.microsoft.com/office/drawing/2014/main" id="{D984368E-C056-4C0E-835D-677FBACBEFBE}"/>
                      </a:ext>
                    </a:extLst>
                  </p:cNvPr>
                  <p:cNvSpPr/>
                  <p:nvPr/>
                </p:nvSpPr>
                <p:spPr>
                  <a:xfrm>
                    <a:off x="3034592" y="2811430"/>
                    <a:ext cx="1459620"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31" name="Rounded Rectangle 386">
                  <a:extLst>
                    <a:ext uri="{FF2B5EF4-FFF2-40B4-BE49-F238E27FC236}">
                      <a16:creationId xmlns:a16="http://schemas.microsoft.com/office/drawing/2014/main" id="{21EE5600-4FC8-4DC4-BCC6-D89297C0C173}"/>
                    </a:ext>
                  </a:extLst>
                </p:cNvPr>
                <p:cNvSpPr/>
                <p:nvPr/>
              </p:nvSpPr>
              <p:spPr>
                <a:xfrm>
                  <a:off x="2701789" y="3774557"/>
                  <a:ext cx="1566709"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 name="Rounded Rectangle 387">
                  <a:extLst>
                    <a:ext uri="{FF2B5EF4-FFF2-40B4-BE49-F238E27FC236}">
                      <a16:creationId xmlns:a16="http://schemas.microsoft.com/office/drawing/2014/main" id="{EF9065A5-FCDC-4735-B08F-BE1CAAF1668E}"/>
                    </a:ext>
                  </a:extLst>
                </p:cNvPr>
                <p:cNvSpPr/>
                <p:nvPr/>
              </p:nvSpPr>
              <p:spPr>
                <a:xfrm>
                  <a:off x="2889843" y="3851934"/>
                  <a:ext cx="901528"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 name="Rounded Rectangle 388">
                  <a:extLst>
                    <a:ext uri="{FF2B5EF4-FFF2-40B4-BE49-F238E27FC236}">
                      <a16:creationId xmlns:a16="http://schemas.microsoft.com/office/drawing/2014/main" id="{9CE248F8-C062-45D1-92D5-A94DE25487D8}"/>
                    </a:ext>
                  </a:extLst>
                </p:cNvPr>
                <p:cNvSpPr/>
                <p:nvPr/>
              </p:nvSpPr>
              <p:spPr>
                <a:xfrm>
                  <a:off x="2889843" y="4084066"/>
                  <a:ext cx="115655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 name="Rounded Rectangle 389">
                  <a:extLst>
                    <a:ext uri="{FF2B5EF4-FFF2-40B4-BE49-F238E27FC236}">
                      <a16:creationId xmlns:a16="http://schemas.microsoft.com/office/drawing/2014/main" id="{E7EC3FB2-0026-41A6-A81F-F66E8E9696AA}"/>
                    </a:ext>
                  </a:extLst>
                </p:cNvPr>
                <p:cNvSpPr/>
                <p:nvPr/>
              </p:nvSpPr>
              <p:spPr>
                <a:xfrm>
                  <a:off x="2889842" y="4006689"/>
                  <a:ext cx="132657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35" name="Group 234">
                  <a:extLst>
                    <a:ext uri="{FF2B5EF4-FFF2-40B4-BE49-F238E27FC236}">
                      <a16:creationId xmlns:a16="http://schemas.microsoft.com/office/drawing/2014/main" id="{534C5410-E54B-429B-99E4-7E9238E216BE}"/>
                    </a:ext>
                  </a:extLst>
                </p:cNvPr>
                <p:cNvGrpSpPr/>
                <p:nvPr/>
              </p:nvGrpSpPr>
              <p:grpSpPr>
                <a:xfrm>
                  <a:off x="2889843" y="3929312"/>
                  <a:ext cx="1725865" cy="40439"/>
                  <a:chOff x="2670261" y="3182904"/>
                  <a:chExt cx="1595351" cy="63500"/>
                </a:xfrm>
                <a:grpFill/>
              </p:grpSpPr>
              <p:sp>
                <p:nvSpPr>
                  <p:cNvPr id="236" name="Rounded Rectangle 391">
                    <a:extLst>
                      <a:ext uri="{FF2B5EF4-FFF2-40B4-BE49-F238E27FC236}">
                        <a16:creationId xmlns:a16="http://schemas.microsoft.com/office/drawing/2014/main" id="{3AE04C65-4DE3-4A3D-A7C9-0EEA9A655C41}"/>
                      </a:ext>
                    </a:extLst>
                  </p:cNvPr>
                  <p:cNvSpPr/>
                  <p:nvPr/>
                </p:nvSpPr>
                <p:spPr>
                  <a:xfrm>
                    <a:off x="2670261" y="3182904"/>
                    <a:ext cx="106909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7" name="Rounded Rectangle 392">
                    <a:extLst>
                      <a:ext uri="{FF2B5EF4-FFF2-40B4-BE49-F238E27FC236}">
                        <a16:creationId xmlns:a16="http://schemas.microsoft.com/office/drawing/2014/main" id="{1932866B-6954-4760-9183-89DD8C3BCD9E}"/>
                      </a:ext>
                    </a:extLst>
                  </p:cNvPr>
                  <p:cNvSpPr/>
                  <p:nvPr/>
                </p:nvSpPr>
                <p:spPr>
                  <a:xfrm>
                    <a:off x="3763255" y="3182904"/>
                    <a:ext cx="502357"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130" name="Group 129">
              <a:extLst>
                <a:ext uri="{FF2B5EF4-FFF2-40B4-BE49-F238E27FC236}">
                  <a16:creationId xmlns:a16="http://schemas.microsoft.com/office/drawing/2014/main" id="{C0401422-E368-4849-BC3D-3FDBB8417E76}"/>
                </a:ext>
              </a:extLst>
            </p:cNvPr>
            <p:cNvGrpSpPr/>
            <p:nvPr/>
          </p:nvGrpSpPr>
          <p:grpSpPr>
            <a:xfrm>
              <a:off x="4977054" y="3090838"/>
              <a:ext cx="2642747" cy="2269132"/>
              <a:chOff x="6807699" y="2868350"/>
              <a:chExt cx="3011526" cy="2585775"/>
            </a:xfrm>
          </p:grpSpPr>
          <p:sp>
            <p:nvSpPr>
              <p:cNvPr id="170" name="Freeform 69">
                <a:extLst>
                  <a:ext uri="{FF2B5EF4-FFF2-40B4-BE49-F238E27FC236}">
                    <a16:creationId xmlns:a16="http://schemas.microsoft.com/office/drawing/2014/main" id="{1885DE11-85E3-4490-B3C9-DD44B20530C7}"/>
                  </a:ext>
                </a:extLst>
              </p:cNvPr>
              <p:cNvSpPr>
                <a:spLocks/>
              </p:cNvSpPr>
              <p:nvPr/>
            </p:nvSpPr>
            <p:spPr bwMode="auto">
              <a:xfrm>
                <a:off x="7440241" y="2868350"/>
                <a:ext cx="2378984" cy="2585775"/>
              </a:xfrm>
              <a:custGeom>
                <a:avLst/>
                <a:gdLst>
                  <a:gd name="T0" fmla="*/ 0 w 2739"/>
                  <a:gd name="T1" fmla="*/ 0 h 2977"/>
                  <a:gd name="T2" fmla="*/ 2167 w 2739"/>
                  <a:gd name="T3" fmla="*/ 0 h 2977"/>
                  <a:gd name="T4" fmla="*/ 2218 w 2739"/>
                  <a:gd name="T5" fmla="*/ 4 h 2977"/>
                  <a:gd name="T6" fmla="*/ 2267 w 2739"/>
                  <a:gd name="T7" fmla="*/ 18 h 2977"/>
                  <a:gd name="T8" fmla="*/ 2311 w 2739"/>
                  <a:gd name="T9" fmla="*/ 39 h 2977"/>
                  <a:gd name="T10" fmla="*/ 2351 w 2739"/>
                  <a:gd name="T11" fmla="*/ 68 h 2977"/>
                  <a:gd name="T12" fmla="*/ 2386 w 2739"/>
                  <a:gd name="T13" fmla="*/ 102 h 2977"/>
                  <a:gd name="T14" fmla="*/ 2415 w 2739"/>
                  <a:gd name="T15" fmla="*/ 142 h 2977"/>
                  <a:gd name="T16" fmla="*/ 2435 w 2739"/>
                  <a:gd name="T17" fmla="*/ 186 h 2977"/>
                  <a:gd name="T18" fmla="*/ 2449 w 2739"/>
                  <a:gd name="T19" fmla="*/ 235 h 2977"/>
                  <a:gd name="T20" fmla="*/ 2453 w 2739"/>
                  <a:gd name="T21" fmla="*/ 286 h 2977"/>
                  <a:gd name="T22" fmla="*/ 2453 w 2739"/>
                  <a:gd name="T23" fmla="*/ 2691 h 2977"/>
                  <a:gd name="T24" fmla="*/ 2458 w 2739"/>
                  <a:gd name="T25" fmla="*/ 2742 h 2977"/>
                  <a:gd name="T26" fmla="*/ 2471 w 2739"/>
                  <a:gd name="T27" fmla="*/ 2791 h 2977"/>
                  <a:gd name="T28" fmla="*/ 2493 w 2739"/>
                  <a:gd name="T29" fmla="*/ 2835 h 2977"/>
                  <a:gd name="T30" fmla="*/ 2520 w 2739"/>
                  <a:gd name="T31" fmla="*/ 2875 h 2977"/>
                  <a:gd name="T32" fmla="*/ 2555 w 2739"/>
                  <a:gd name="T33" fmla="*/ 2910 h 2977"/>
                  <a:gd name="T34" fmla="*/ 2595 w 2739"/>
                  <a:gd name="T35" fmla="*/ 2939 h 2977"/>
                  <a:gd name="T36" fmla="*/ 2640 w 2739"/>
                  <a:gd name="T37" fmla="*/ 2959 h 2977"/>
                  <a:gd name="T38" fmla="*/ 2688 w 2739"/>
                  <a:gd name="T39" fmla="*/ 2973 h 2977"/>
                  <a:gd name="T40" fmla="*/ 2739 w 2739"/>
                  <a:gd name="T41" fmla="*/ 2977 h 2977"/>
                  <a:gd name="T42" fmla="*/ 572 w 2739"/>
                  <a:gd name="T43" fmla="*/ 2977 h 2977"/>
                  <a:gd name="T44" fmla="*/ 521 w 2739"/>
                  <a:gd name="T45" fmla="*/ 2973 h 2977"/>
                  <a:gd name="T46" fmla="*/ 473 w 2739"/>
                  <a:gd name="T47" fmla="*/ 2959 h 2977"/>
                  <a:gd name="T48" fmla="*/ 428 w 2739"/>
                  <a:gd name="T49" fmla="*/ 2939 h 2977"/>
                  <a:gd name="T50" fmla="*/ 388 w 2739"/>
                  <a:gd name="T51" fmla="*/ 2910 h 2977"/>
                  <a:gd name="T52" fmla="*/ 353 w 2739"/>
                  <a:gd name="T53" fmla="*/ 2875 h 2977"/>
                  <a:gd name="T54" fmla="*/ 326 w 2739"/>
                  <a:gd name="T55" fmla="*/ 2835 h 2977"/>
                  <a:gd name="T56" fmla="*/ 304 w 2739"/>
                  <a:gd name="T57" fmla="*/ 2791 h 2977"/>
                  <a:gd name="T58" fmla="*/ 291 w 2739"/>
                  <a:gd name="T59" fmla="*/ 2742 h 2977"/>
                  <a:gd name="T60" fmla="*/ 286 w 2739"/>
                  <a:gd name="T61" fmla="*/ 2691 h 2977"/>
                  <a:gd name="T62" fmla="*/ 286 w 2739"/>
                  <a:gd name="T63" fmla="*/ 286 h 2977"/>
                  <a:gd name="T64" fmla="*/ 282 w 2739"/>
                  <a:gd name="T65" fmla="*/ 235 h 2977"/>
                  <a:gd name="T66" fmla="*/ 268 w 2739"/>
                  <a:gd name="T67" fmla="*/ 186 h 2977"/>
                  <a:gd name="T68" fmla="*/ 248 w 2739"/>
                  <a:gd name="T69" fmla="*/ 142 h 2977"/>
                  <a:gd name="T70" fmla="*/ 219 w 2739"/>
                  <a:gd name="T71" fmla="*/ 102 h 2977"/>
                  <a:gd name="T72" fmla="*/ 184 w 2739"/>
                  <a:gd name="T73" fmla="*/ 68 h 2977"/>
                  <a:gd name="T74" fmla="*/ 144 w 2739"/>
                  <a:gd name="T75" fmla="*/ 39 h 2977"/>
                  <a:gd name="T76" fmla="*/ 100 w 2739"/>
                  <a:gd name="T77" fmla="*/ 18 h 2977"/>
                  <a:gd name="T78" fmla="*/ 51 w 2739"/>
                  <a:gd name="T79" fmla="*/ 4 h 2977"/>
                  <a:gd name="T80" fmla="*/ 0 w 2739"/>
                  <a:gd name="T81" fmla="*/ 0 h 2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9" h="2977">
                    <a:moveTo>
                      <a:pt x="0" y="0"/>
                    </a:moveTo>
                    <a:lnTo>
                      <a:pt x="2167" y="0"/>
                    </a:lnTo>
                    <a:lnTo>
                      <a:pt x="2218" y="4"/>
                    </a:lnTo>
                    <a:lnTo>
                      <a:pt x="2267" y="18"/>
                    </a:lnTo>
                    <a:lnTo>
                      <a:pt x="2311" y="39"/>
                    </a:lnTo>
                    <a:lnTo>
                      <a:pt x="2351" y="68"/>
                    </a:lnTo>
                    <a:lnTo>
                      <a:pt x="2386" y="102"/>
                    </a:lnTo>
                    <a:lnTo>
                      <a:pt x="2415" y="142"/>
                    </a:lnTo>
                    <a:lnTo>
                      <a:pt x="2435" y="186"/>
                    </a:lnTo>
                    <a:lnTo>
                      <a:pt x="2449" y="235"/>
                    </a:lnTo>
                    <a:lnTo>
                      <a:pt x="2453" y="286"/>
                    </a:lnTo>
                    <a:lnTo>
                      <a:pt x="2453" y="2691"/>
                    </a:lnTo>
                    <a:lnTo>
                      <a:pt x="2458" y="2742"/>
                    </a:lnTo>
                    <a:lnTo>
                      <a:pt x="2471" y="2791"/>
                    </a:lnTo>
                    <a:lnTo>
                      <a:pt x="2493" y="2835"/>
                    </a:lnTo>
                    <a:lnTo>
                      <a:pt x="2520" y="2875"/>
                    </a:lnTo>
                    <a:lnTo>
                      <a:pt x="2555" y="2910"/>
                    </a:lnTo>
                    <a:lnTo>
                      <a:pt x="2595" y="2939"/>
                    </a:lnTo>
                    <a:lnTo>
                      <a:pt x="2640" y="2959"/>
                    </a:lnTo>
                    <a:lnTo>
                      <a:pt x="2688" y="2973"/>
                    </a:lnTo>
                    <a:lnTo>
                      <a:pt x="2739" y="2977"/>
                    </a:lnTo>
                    <a:lnTo>
                      <a:pt x="572" y="2977"/>
                    </a:lnTo>
                    <a:lnTo>
                      <a:pt x="521" y="2973"/>
                    </a:lnTo>
                    <a:lnTo>
                      <a:pt x="473" y="2959"/>
                    </a:lnTo>
                    <a:lnTo>
                      <a:pt x="428" y="2939"/>
                    </a:lnTo>
                    <a:lnTo>
                      <a:pt x="388" y="2910"/>
                    </a:lnTo>
                    <a:lnTo>
                      <a:pt x="353" y="2875"/>
                    </a:lnTo>
                    <a:lnTo>
                      <a:pt x="326" y="2835"/>
                    </a:lnTo>
                    <a:lnTo>
                      <a:pt x="304" y="2791"/>
                    </a:lnTo>
                    <a:lnTo>
                      <a:pt x="291" y="2742"/>
                    </a:lnTo>
                    <a:lnTo>
                      <a:pt x="286" y="2691"/>
                    </a:lnTo>
                    <a:lnTo>
                      <a:pt x="286" y="286"/>
                    </a:lnTo>
                    <a:lnTo>
                      <a:pt x="282" y="235"/>
                    </a:lnTo>
                    <a:lnTo>
                      <a:pt x="268" y="186"/>
                    </a:lnTo>
                    <a:lnTo>
                      <a:pt x="248" y="142"/>
                    </a:lnTo>
                    <a:lnTo>
                      <a:pt x="219" y="102"/>
                    </a:lnTo>
                    <a:lnTo>
                      <a:pt x="184" y="68"/>
                    </a:lnTo>
                    <a:lnTo>
                      <a:pt x="144" y="39"/>
                    </a:lnTo>
                    <a:lnTo>
                      <a:pt x="100" y="18"/>
                    </a:lnTo>
                    <a:lnTo>
                      <a:pt x="51" y="4"/>
                    </a:lnTo>
                    <a:lnTo>
                      <a:pt x="0" y="0"/>
                    </a:lnTo>
                    <a:close/>
                  </a:path>
                </a:pathLst>
              </a:custGeom>
              <a:solidFill>
                <a:sysClr val="window" lastClr="FFFFFF">
                  <a:lumMod val="6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sp>
            <p:nvSpPr>
              <p:cNvPr id="171" name="Freeform 70">
                <a:extLst>
                  <a:ext uri="{FF2B5EF4-FFF2-40B4-BE49-F238E27FC236}">
                    <a16:creationId xmlns:a16="http://schemas.microsoft.com/office/drawing/2014/main" id="{80D52C22-8287-4C76-988E-D0C2C0F6853B}"/>
                  </a:ext>
                </a:extLst>
              </p:cNvPr>
              <p:cNvSpPr>
                <a:spLocks/>
              </p:cNvSpPr>
              <p:nvPr/>
            </p:nvSpPr>
            <p:spPr bwMode="auto">
              <a:xfrm>
                <a:off x="6807699" y="2868350"/>
                <a:ext cx="2380721" cy="2262554"/>
              </a:xfrm>
              <a:custGeom>
                <a:avLst/>
                <a:gdLst>
                  <a:gd name="T0" fmla="*/ 573 w 2740"/>
                  <a:gd name="T1" fmla="*/ 0 h 2606"/>
                  <a:gd name="T2" fmla="*/ 2740 w 2740"/>
                  <a:gd name="T3" fmla="*/ 0 h 2606"/>
                  <a:gd name="T4" fmla="*/ 2689 w 2740"/>
                  <a:gd name="T5" fmla="*/ 4 h 2606"/>
                  <a:gd name="T6" fmla="*/ 2640 w 2740"/>
                  <a:gd name="T7" fmla="*/ 18 h 2606"/>
                  <a:gd name="T8" fmla="*/ 2594 w 2740"/>
                  <a:gd name="T9" fmla="*/ 39 h 2606"/>
                  <a:gd name="T10" fmla="*/ 2556 w 2740"/>
                  <a:gd name="T11" fmla="*/ 68 h 2606"/>
                  <a:gd name="T12" fmla="*/ 2521 w 2740"/>
                  <a:gd name="T13" fmla="*/ 102 h 2606"/>
                  <a:gd name="T14" fmla="*/ 2492 w 2740"/>
                  <a:gd name="T15" fmla="*/ 142 h 2606"/>
                  <a:gd name="T16" fmla="*/ 2470 w 2740"/>
                  <a:gd name="T17" fmla="*/ 186 h 2606"/>
                  <a:gd name="T18" fmla="*/ 2458 w 2740"/>
                  <a:gd name="T19" fmla="*/ 235 h 2606"/>
                  <a:gd name="T20" fmla="*/ 2454 w 2740"/>
                  <a:gd name="T21" fmla="*/ 286 h 2606"/>
                  <a:gd name="T22" fmla="*/ 2454 w 2740"/>
                  <a:gd name="T23" fmla="*/ 2318 h 2606"/>
                  <a:gd name="T24" fmla="*/ 2448 w 2740"/>
                  <a:gd name="T25" fmla="*/ 2371 h 2606"/>
                  <a:gd name="T26" fmla="*/ 2436 w 2740"/>
                  <a:gd name="T27" fmla="*/ 2418 h 2606"/>
                  <a:gd name="T28" fmla="*/ 2414 w 2740"/>
                  <a:gd name="T29" fmla="*/ 2464 h 2606"/>
                  <a:gd name="T30" fmla="*/ 2387 w 2740"/>
                  <a:gd name="T31" fmla="*/ 2504 h 2606"/>
                  <a:gd name="T32" fmla="*/ 2352 w 2740"/>
                  <a:gd name="T33" fmla="*/ 2538 h 2606"/>
                  <a:gd name="T34" fmla="*/ 2312 w 2740"/>
                  <a:gd name="T35" fmla="*/ 2566 h 2606"/>
                  <a:gd name="T36" fmla="*/ 2267 w 2740"/>
                  <a:gd name="T37" fmla="*/ 2587 h 2606"/>
                  <a:gd name="T38" fmla="*/ 2219 w 2740"/>
                  <a:gd name="T39" fmla="*/ 2600 h 2606"/>
                  <a:gd name="T40" fmla="*/ 2166 w 2740"/>
                  <a:gd name="T41" fmla="*/ 2606 h 2606"/>
                  <a:gd name="T42" fmla="*/ 0 w 2740"/>
                  <a:gd name="T43" fmla="*/ 2606 h 2606"/>
                  <a:gd name="T44" fmla="*/ 52 w 2740"/>
                  <a:gd name="T45" fmla="*/ 2600 h 2606"/>
                  <a:gd name="T46" fmla="*/ 100 w 2740"/>
                  <a:gd name="T47" fmla="*/ 2587 h 2606"/>
                  <a:gd name="T48" fmla="*/ 145 w 2740"/>
                  <a:gd name="T49" fmla="*/ 2566 h 2606"/>
                  <a:gd name="T50" fmla="*/ 185 w 2740"/>
                  <a:gd name="T51" fmla="*/ 2538 h 2606"/>
                  <a:gd name="T52" fmla="*/ 220 w 2740"/>
                  <a:gd name="T53" fmla="*/ 2504 h 2606"/>
                  <a:gd name="T54" fmla="*/ 247 w 2740"/>
                  <a:gd name="T55" fmla="*/ 2464 h 2606"/>
                  <a:gd name="T56" fmla="*/ 269 w 2740"/>
                  <a:gd name="T57" fmla="*/ 2418 h 2606"/>
                  <a:gd name="T58" fmla="*/ 282 w 2740"/>
                  <a:gd name="T59" fmla="*/ 2371 h 2606"/>
                  <a:gd name="T60" fmla="*/ 287 w 2740"/>
                  <a:gd name="T61" fmla="*/ 2318 h 2606"/>
                  <a:gd name="T62" fmla="*/ 287 w 2740"/>
                  <a:gd name="T63" fmla="*/ 286 h 2606"/>
                  <a:gd name="T64" fmla="*/ 291 w 2740"/>
                  <a:gd name="T65" fmla="*/ 235 h 2606"/>
                  <a:gd name="T66" fmla="*/ 303 w 2740"/>
                  <a:gd name="T67" fmla="*/ 186 h 2606"/>
                  <a:gd name="T68" fmla="*/ 325 w 2740"/>
                  <a:gd name="T69" fmla="*/ 142 h 2606"/>
                  <a:gd name="T70" fmla="*/ 354 w 2740"/>
                  <a:gd name="T71" fmla="*/ 102 h 2606"/>
                  <a:gd name="T72" fmla="*/ 389 w 2740"/>
                  <a:gd name="T73" fmla="*/ 68 h 2606"/>
                  <a:gd name="T74" fmla="*/ 427 w 2740"/>
                  <a:gd name="T75" fmla="*/ 39 h 2606"/>
                  <a:gd name="T76" fmla="*/ 473 w 2740"/>
                  <a:gd name="T77" fmla="*/ 18 h 2606"/>
                  <a:gd name="T78" fmla="*/ 522 w 2740"/>
                  <a:gd name="T79" fmla="*/ 4 h 2606"/>
                  <a:gd name="T80" fmla="*/ 573 w 2740"/>
                  <a:gd name="T81" fmla="*/ 0 h 2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40" h="2606">
                    <a:moveTo>
                      <a:pt x="573" y="0"/>
                    </a:moveTo>
                    <a:lnTo>
                      <a:pt x="2740" y="0"/>
                    </a:lnTo>
                    <a:lnTo>
                      <a:pt x="2689" y="4"/>
                    </a:lnTo>
                    <a:lnTo>
                      <a:pt x="2640" y="18"/>
                    </a:lnTo>
                    <a:lnTo>
                      <a:pt x="2594" y="39"/>
                    </a:lnTo>
                    <a:lnTo>
                      <a:pt x="2556" y="68"/>
                    </a:lnTo>
                    <a:lnTo>
                      <a:pt x="2521" y="102"/>
                    </a:lnTo>
                    <a:lnTo>
                      <a:pt x="2492" y="142"/>
                    </a:lnTo>
                    <a:lnTo>
                      <a:pt x="2470" y="186"/>
                    </a:lnTo>
                    <a:lnTo>
                      <a:pt x="2458" y="235"/>
                    </a:lnTo>
                    <a:lnTo>
                      <a:pt x="2454" y="286"/>
                    </a:lnTo>
                    <a:lnTo>
                      <a:pt x="2454" y="2318"/>
                    </a:lnTo>
                    <a:lnTo>
                      <a:pt x="2448" y="2371"/>
                    </a:lnTo>
                    <a:lnTo>
                      <a:pt x="2436" y="2418"/>
                    </a:lnTo>
                    <a:lnTo>
                      <a:pt x="2414" y="2464"/>
                    </a:lnTo>
                    <a:lnTo>
                      <a:pt x="2387" y="2504"/>
                    </a:lnTo>
                    <a:lnTo>
                      <a:pt x="2352" y="2538"/>
                    </a:lnTo>
                    <a:lnTo>
                      <a:pt x="2312" y="2566"/>
                    </a:lnTo>
                    <a:lnTo>
                      <a:pt x="2267" y="2587"/>
                    </a:lnTo>
                    <a:lnTo>
                      <a:pt x="2219" y="2600"/>
                    </a:lnTo>
                    <a:lnTo>
                      <a:pt x="2166" y="2606"/>
                    </a:lnTo>
                    <a:lnTo>
                      <a:pt x="0" y="2606"/>
                    </a:lnTo>
                    <a:lnTo>
                      <a:pt x="52" y="2600"/>
                    </a:lnTo>
                    <a:lnTo>
                      <a:pt x="100" y="2587"/>
                    </a:lnTo>
                    <a:lnTo>
                      <a:pt x="145" y="2566"/>
                    </a:lnTo>
                    <a:lnTo>
                      <a:pt x="185" y="2538"/>
                    </a:lnTo>
                    <a:lnTo>
                      <a:pt x="220" y="2504"/>
                    </a:lnTo>
                    <a:lnTo>
                      <a:pt x="247" y="2464"/>
                    </a:lnTo>
                    <a:lnTo>
                      <a:pt x="269" y="2418"/>
                    </a:lnTo>
                    <a:lnTo>
                      <a:pt x="282" y="2371"/>
                    </a:lnTo>
                    <a:lnTo>
                      <a:pt x="287" y="2318"/>
                    </a:lnTo>
                    <a:lnTo>
                      <a:pt x="287" y="286"/>
                    </a:lnTo>
                    <a:lnTo>
                      <a:pt x="291" y="235"/>
                    </a:lnTo>
                    <a:lnTo>
                      <a:pt x="303" y="186"/>
                    </a:lnTo>
                    <a:lnTo>
                      <a:pt x="325" y="142"/>
                    </a:lnTo>
                    <a:lnTo>
                      <a:pt x="354" y="102"/>
                    </a:lnTo>
                    <a:lnTo>
                      <a:pt x="389" y="68"/>
                    </a:lnTo>
                    <a:lnTo>
                      <a:pt x="427" y="39"/>
                    </a:lnTo>
                    <a:lnTo>
                      <a:pt x="473" y="18"/>
                    </a:lnTo>
                    <a:lnTo>
                      <a:pt x="522" y="4"/>
                    </a:lnTo>
                    <a:lnTo>
                      <a:pt x="573" y="0"/>
                    </a:lnTo>
                    <a:close/>
                  </a:path>
                </a:pathLst>
              </a:custGeom>
              <a:solidFill>
                <a:sysClr val="window" lastClr="FFFFFF">
                  <a:lumMod val="8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grpSp>
            <p:nvGrpSpPr>
              <p:cNvPr id="172" name="Group 171">
                <a:extLst>
                  <a:ext uri="{FF2B5EF4-FFF2-40B4-BE49-F238E27FC236}">
                    <a16:creationId xmlns:a16="http://schemas.microsoft.com/office/drawing/2014/main" id="{F723DC0F-8A6F-49FC-AB64-B9830B329EAE}"/>
                  </a:ext>
                </a:extLst>
              </p:cNvPr>
              <p:cNvGrpSpPr/>
              <p:nvPr/>
            </p:nvGrpSpPr>
            <p:grpSpPr>
              <a:xfrm>
                <a:off x="7474486" y="3125343"/>
                <a:ext cx="1339121" cy="1825839"/>
                <a:chOff x="2475863" y="2530795"/>
                <a:chExt cx="2387147" cy="1825839"/>
              </a:xfrm>
              <a:solidFill>
                <a:sysClr val="window" lastClr="FFFFFF">
                  <a:lumMod val="65000"/>
                </a:sysClr>
              </a:solidFill>
            </p:grpSpPr>
            <p:sp>
              <p:nvSpPr>
                <p:cNvPr id="173" name="Rounded Rectangle 407">
                  <a:extLst>
                    <a:ext uri="{FF2B5EF4-FFF2-40B4-BE49-F238E27FC236}">
                      <a16:creationId xmlns:a16="http://schemas.microsoft.com/office/drawing/2014/main" id="{B4160AEF-3415-435C-8C71-1E98F3F1E05E}"/>
                    </a:ext>
                  </a:extLst>
                </p:cNvPr>
                <p:cNvSpPr/>
                <p:nvPr/>
              </p:nvSpPr>
              <p:spPr>
                <a:xfrm>
                  <a:off x="2475863" y="2530795"/>
                  <a:ext cx="855702"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4" name="Rounded Rectangle 408">
                  <a:extLst>
                    <a:ext uri="{FF2B5EF4-FFF2-40B4-BE49-F238E27FC236}">
                      <a16:creationId xmlns:a16="http://schemas.microsoft.com/office/drawing/2014/main" id="{DFA35C73-ACAA-4AE0-ACD2-94AECE3F073B}"/>
                    </a:ext>
                  </a:extLst>
                </p:cNvPr>
                <p:cNvSpPr/>
                <p:nvPr/>
              </p:nvSpPr>
              <p:spPr>
                <a:xfrm>
                  <a:off x="2475863" y="3381942"/>
                  <a:ext cx="65603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5" name="Rounded Rectangle 409">
                  <a:extLst>
                    <a:ext uri="{FF2B5EF4-FFF2-40B4-BE49-F238E27FC236}">
                      <a16:creationId xmlns:a16="http://schemas.microsoft.com/office/drawing/2014/main" id="{00F306C6-8E52-4D40-A9BF-7DD708013630}"/>
                    </a:ext>
                  </a:extLst>
                </p:cNvPr>
                <p:cNvSpPr/>
                <p:nvPr/>
              </p:nvSpPr>
              <p:spPr>
                <a:xfrm>
                  <a:off x="2576330" y="3304567"/>
                  <a:ext cx="555570"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76" name="Group 175">
                  <a:extLst>
                    <a:ext uri="{FF2B5EF4-FFF2-40B4-BE49-F238E27FC236}">
                      <a16:creationId xmlns:a16="http://schemas.microsoft.com/office/drawing/2014/main" id="{C1483356-A67F-4695-9BAB-1A8926A12F31}"/>
                    </a:ext>
                  </a:extLst>
                </p:cNvPr>
                <p:cNvGrpSpPr/>
                <p:nvPr/>
              </p:nvGrpSpPr>
              <p:grpSpPr>
                <a:xfrm>
                  <a:off x="2576330" y="2608172"/>
                  <a:ext cx="1640090" cy="40439"/>
                  <a:chOff x="2380456" y="2572537"/>
                  <a:chExt cx="1516062" cy="63500"/>
                </a:xfrm>
                <a:grpFill/>
              </p:grpSpPr>
              <p:sp>
                <p:nvSpPr>
                  <p:cNvPr id="207" name="Rounded Rectangle 441">
                    <a:extLst>
                      <a:ext uri="{FF2B5EF4-FFF2-40B4-BE49-F238E27FC236}">
                        <a16:creationId xmlns:a16="http://schemas.microsoft.com/office/drawing/2014/main" id="{8F8C31AA-5A6A-46D3-A94B-4E68D4F5CEC5}"/>
                      </a:ext>
                    </a:extLst>
                  </p:cNvPr>
                  <p:cNvSpPr/>
                  <p:nvPr/>
                </p:nvSpPr>
                <p:spPr>
                  <a:xfrm>
                    <a:off x="2380456"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8" name="Rounded Rectangle 442">
                    <a:extLst>
                      <a:ext uri="{FF2B5EF4-FFF2-40B4-BE49-F238E27FC236}">
                        <a16:creationId xmlns:a16="http://schemas.microsoft.com/office/drawing/2014/main" id="{C391C720-ABE3-4CBA-9879-8D968AE8F075}"/>
                      </a:ext>
                    </a:extLst>
                  </p:cNvPr>
                  <p:cNvSpPr/>
                  <p:nvPr/>
                </p:nvSpPr>
                <p:spPr>
                  <a:xfrm>
                    <a:off x="3154362"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77" name="Rounded Rectangle 411">
                  <a:extLst>
                    <a:ext uri="{FF2B5EF4-FFF2-40B4-BE49-F238E27FC236}">
                      <a16:creationId xmlns:a16="http://schemas.microsoft.com/office/drawing/2014/main" id="{ECC6B8E7-99D6-4A8A-AB78-88FF9601BC86}"/>
                    </a:ext>
                  </a:extLst>
                </p:cNvPr>
                <p:cNvSpPr/>
                <p:nvPr/>
              </p:nvSpPr>
              <p:spPr>
                <a:xfrm>
                  <a:off x="2701789" y="2685550"/>
                  <a:ext cx="207878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8" name="Rounded Rectangle 412">
                  <a:extLst>
                    <a:ext uri="{FF2B5EF4-FFF2-40B4-BE49-F238E27FC236}">
                      <a16:creationId xmlns:a16="http://schemas.microsoft.com/office/drawing/2014/main" id="{554D255C-1CAD-437E-8ED1-BE59D3E83478}"/>
                    </a:ext>
                  </a:extLst>
                </p:cNvPr>
                <p:cNvSpPr/>
                <p:nvPr/>
              </p:nvSpPr>
              <p:spPr>
                <a:xfrm>
                  <a:off x="2702556" y="3227190"/>
                  <a:ext cx="555570"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79" name="Group 178">
                  <a:extLst>
                    <a:ext uri="{FF2B5EF4-FFF2-40B4-BE49-F238E27FC236}">
                      <a16:creationId xmlns:a16="http://schemas.microsoft.com/office/drawing/2014/main" id="{7E42A678-7120-49B1-BC3B-96CAE63B124A}"/>
                    </a:ext>
                  </a:extLst>
                </p:cNvPr>
                <p:cNvGrpSpPr/>
                <p:nvPr/>
              </p:nvGrpSpPr>
              <p:grpSpPr>
                <a:xfrm>
                  <a:off x="2701790" y="2762927"/>
                  <a:ext cx="2161220" cy="40439"/>
                  <a:chOff x="2496429" y="2811430"/>
                  <a:chExt cx="1997783" cy="63500"/>
                </a:xfrm>
                <a:grpFill/>
              </p:grpSpPr>
              <p:sp>
                <p:nvSpPr>
                  <p:cNvPr id="205" name="Rounded Rectangle 439">
                    <a:extLst>
                      <a:ext uri="{FF2B5EF4-FFF2-40B4-BE49-F238E27FC236}">
                        <a16:creationId xmlns:a16="http://schemas.microsoft.com/office/drawing/2014/main" id="{B784A727-2264-4827-B700-850C6646615D}"/>
                      </a:ext>
                    </a:extLst>
                  </p:cNvPr>
                  <p:cNvSpPr/>
                  <p:nvPr/>
                </p:nvSpPr>
                <p:spPr>
                  <a:xfrm>
                    <a:off x="2496429" y="2811430"/>
                    <a:ext cx="47378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6" name="Rounded Rectangle 440">
                    <a:extLst>
                      <a:ext uri="{FF2B5EF4-FFF2-40B4-BE49-F238E27FC236}">
                        <a16:creationId xmlns:a16="http://schemas.microsoft.com/office/drawing/2014/main" id="{A603362F-C174-4CFA-9B3F-B1E135A3960A}"/>
                      </a:ext>
                    </a:extLst>
                  </p:cNvPr>
                  <p:cNvSpPr/>
                  <p:nvPr/>
                </p:nvSpPr>
                <p:spPr>
                  <a:xfrm>
                    <a:off x="3034592" y="2811430"/>
                    <a:ext cx="1459620"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80" name="Rounded Rectangle 414">
                  <a:extLst>
                    <a:ext uri="{FF2B5EF4-FFF2-40B4-BE49-F238E27FC236}">
                      <a16:creationId xmlns:a16="http://schemas.microsoft.com/office/drawing/2014/main" id="{E50069F6-5502-4055-B454-931199E24D0F}"/>
                    </a:ext>
                  </a:extLst>
                </p:cNvPr>
                <p:cNvSpPr/>
                <p:nvPr/>
              </p:nvSpPr>
              <p:spPr>
                <a:xfrm>
                  <a:off x="2701789" y="2840304"/>
                  <a:ext cx="1566709"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1" name="Rounded Rectangle 415">
                  <a:extLst>
                    <a:ext uri="{FF2B5EF4-FFF2-40B4-BE49-F238E27FC236}">
                      <a16:creationId xmlns:a16="http://schemas.microsoft.com/office/drawing/2014/main" id="{E72284CC-AC3C-4007-B62D-1BC0C7392F1A}"/>
                    </a:ext>
                  </a:extLst>
                </p:cNvPr>
                <p:cNvSpPr/>
                <p:nvPr/>
              </p:nvSpPr>
              <p:spPr>
                <a:xfrm>
                  <a:off x="2889843" y="2917681"/>
                  <a:ext cx="901528"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2" name="Rounded Rectangle 416">
                  <a:extLst>
                    <a:ext uri="{FF2B5EF4-FFF2-40B4-BE49-F238E27FC236}">
                      <a16:creationId xmlns:a16="http://schemas.microsoft.com/office/drawing/2014/main" id="{B017F2F2-80E7-42B7-B9B8-E5C925A66CF7}"/>
                    </a:ext>
                  </a:extLst>
                </p:cNvPr>
                <p:cNvSpPr/>
                <p:nvPr/>
              </p:nvSpPr>
              <p:spPr>
                <a:xfrm>
                  <a:off x="2889843" y="3149813"/>
                  <a:ext cx="115655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3" name="Rounded Rectangle 417">
                  <a:extLst>
                    <a:ext uri="{FF2B5EF4-FFF2-40B4-BE49-F238E27FC236}">
                      <a16:creationId xmlns:a16="http://schemas.microsoft.com/office/drawing/2014/main" id="{48846B95-ACE4-4A34-A3A0-626487F16DD9}"/>
                    </a:ext>
                  </a:extLst>
                </p:cNvPr>
                <p:cNvSpPr/>
                <p:nvPr/>
              </p:nvSpPr>
              <p:spPr>
                <a:xfrm>
                  <a:off x="2889842" y="3072436"/>
                  <a:ext cx="132657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84" name="Group 183">
                  <a:extLst>
                    <a:ext uri="{FF2B5EF4-FFF2-40B4-BE49-F238E27FC236}">
                      <a16:creationId xmlns:a16="http://schemas.microsoft.com/office/drawing/2014/main" id="{D858CE9F-8D40-4E74-8E86-18D2A1A962C0}"/>
                    </a:ext>
                  </a:extLst>
                </p:cNvPr>
                <p:cNvGrpSpPr/>
                <p:nvPr/>
              </p:nvGrpSpPr>
              <p:grpSpPr>
                <a:xfrm>
                  <a:off x="2889843" y="2995059"/>
                  <a:ext cx="1725865" cy="40439"/>
                  <a:chOff x="2670261" y="3182904"/>
                  <a:chExt cx="1595351" cy="63500"/>
                </a:xfrm>
                <a:grpFill/>
              </p:grpSpPr>
              <p:sp>
                <p:nvSpPr>
                  <p:cNvPr id="203" name="Rounded Rectangle 437">
                    <a:extLst>
                      <a:ext uri="{FF2B5EF4-FFF2-40B4-BE49-F238E27FC236}">
                        <a16:creationId xmlns:a16="http://schemas.microsoft.com/office/drawing/2014/main" id="{F348B740-C56F-40BE-83C0-C61F883AD1E2}"/>
                      </a:ext>
                    </a:extLst>
                  </p:cNvPr>
                  <p:cNvSpPr/>
                  <p:nvPr/>
                </p:nvSpPr>
                <p:spPr>
                  <a:xfrm>
                    <a:off x="2670261" y="3182904"/>
                    <a:ext cx="106909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4" name="Rounded Rectangle 438">
                    <a:extLst>
                      <a:ext uri="{FF2B5EF4-FFF2-40B4-BE49-F238E27FC236}">
                        <a16:creationId xmlns:a16="http://schemas.microsoft.com/office/drawing/2014/main" id="{D68E2B52-398E-4B00-8E4C-82889E432DF3}"/>
                      </a:ext>
                    </a:extLst>
                  </p:cNvPr>
                  <p:cNvSpPr/>
                  <p:nvPr/>
                </p:nvSpPr>
                <p:spPr>
                  <a:xfrm>
                    <a:off x="3763255" y="3182904"/>
                    <a:ext cx="502357"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85" name="Rounded Rectangle 419">
                  <a:extLst>
                    <a:ext uri="{FF2B5EF4-FFF2-40B4-BE49-F238E27FC236}">
                      <a16:creationId xmlns:a16="http://schemas.microsoft.com/office/drawing/2014/main" id="{B2355E96-9E39-44B5-BAE6-2819D23FC98C}"/>
                    </a:ext>
                  </a:extLst>
                </p:cNvPr>
                <p:cNvSpPr/>
                <p:nvPr/>
              </p:nvSpPr>
              <p:spPr>
                <a:xfrm>
                  <a:off x="2475863" y="3465048"/>
                  <a:ext cx="855702"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6" name="Rounded Rectangle 420">
                  <a:extLst>
                    <a:ext uri="{FF2B5EF4-FFF2-40B4-BE49-F238E27FC236}">
                      <a16:creationId xmlns:a16="http://schemas.microsoft.com/office/drawing/2014/main" id="{C193F238-0E26-4919-BF71-BAE3CCE575DA}"/>
                    </a:ext>
                  </a:extLst>
                </p:cNvPr>
                <p:cNvSpPr/>
                <p:nvPr/>
              </p:nvSpPr>
              <p:spPr>
                <a:xfrm>
                  <a:off x="2475863" y="4316195"/>
                  <a:ext cx="65603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7" name="Rounded Rectangle 421">
                  <a:extLst>
                    <a:ext uri="{FF2B5EF4-FFF2-40B4-BE49-F238E27FC236}">
                      <a16:creationId xmlns:a16="http://schemas.microsoft.com/office/drawing/2014/main" id="{E8C1AE14-504B-463C-8709-17475F198C94}"/>
                    </a:ext>
                  </a:extLst>
                </p:cNvPr>
                <p:cNvSpPr/>
                <p:nvPr/>
              </p:nvSpPr>
              <p:spPr>
                <a:xfrm>
                  <a:off x="2576330" y="4238820"/>
                  <a:ext cx="555570"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88" name="Group 187">
                  <a:extLst>
                    <a:ext uri="{FF2B5EF4-FFF2-40B4-BE49-F238E27FC236}">
                      <a16:creationId xmlns:a16="http://schemas.microsoft.com/office/drawing/2014/main" id="{A2D4EE28-9B82-40BC-8B1F-0D3E90E815E3}"/>
                    </a:ext>
                  </a:extLst>
                </p:cNvPr>
                <p:cNvGrpSpPr/>
                <p:nvPr/>
              </p:nvGrpSpPr>
              <p:grpSpPr>
                <a:xfrm>
                  <a:off x="2576330" y="3542425"/>
                  <a:ext cx="1640090" cy="40439"/>
                  <a:chOff x="2380456" y="2572537"/>
                  <a:chExt cx="1516062" cy="63500"/>
                </a:xfrm>
                <a:grpFill/>
              </p:grpSpPr>
              <p:sp>
                <p:nvSpPr>
                  <p:cNvPr id="201" name="Rounded Rectangle 435">
                    <a:extLst>
                      <a:ext uri="{FF2B5EF4-FFF2-40B4-BE49-F238E27FC236}">
                        <a16:creationId xmlns:a16="http://schemas.microsoft.com/office/drawing/2014/main" id="{F2DEADDE-162F-4147-93E2-B8D03FDC4348}"/>
                      </a:ext>
                    </a:extLst>
                  </p:cNvPr>
                  <p:cNvSpPr/>
                  <p:nvPr/>
                </p:nvSpPr>
                <p:spPr>
                  <a:xfrm>
                    <a:off x="2380456"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2" name="Rounded Rectangle 436">
                    <a:extLst>
                      <a:ext uri="{FF2B5EF4-FFF2-40B4-BE49-F238E27FC236}">
                        <a16:creationId xmlns:a16="http://schemas.microsoft.com/office/drawing/2014/main" id="{B27D8626-3CB2-4230-8895-ADFA365CFB39}"/>
                      </a:ext>
                    </a:extLst>
                  </p:cNvPr>
                  <p:cNvSpPr/>
                  <p:nvPr/>
                </p:nvSpPr>
                <p:spPr>
                  <a:xfrm>
                    <a:off x="3154362"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89" name="Rounded Rectangle 423">
                  <a:extLst>
                    <a:ext uri="{FF2B5EF4-FFF2-40B4-BE49-F238E27FC236}">
                      <a16:creationId xmlns:a16="http://schemas.microsoft.com/office/drawing/2014/main" id="{AB3F3349-6967-47B7-BAE1-93EA32FB5EF3}"/>
                    </a:ext>
                  </a:extLst>
                </p:cNvPr>
                <p:cNvSpPr/>
                <p:nvPr/>
              </p:nvSpPr>
              <p:spPr>
                <a:xfrm>
                  <a:off x="2701789" y="3619803"/>
                  <a:ext cx="207878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0" name="Rounded Rectangle 424">
                  <a:extLst>
                    <a:ext uri="{FF2B5EF4-FFF2-40B4-BE49-F238E27FC236}">
                      <a16:creationId xmlns:a16="http://schemas.microsoft.com/office/drawing/2014/main" id="{AD8805E2-23C4-47B4-A1D8-2FC39D997C9A}"/>
                    </a:ext>
                  </a:extLst>
                </p:cNvPr>
                <p:cNvSpPr/>
                <p:nvPr/>
              </p:nvSpPr>
              <p:spPr>
                <a:xfrm>
                  <a:off x="2702556" y="4161443"/>
                  <a:ext cx="555570"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91" name="Group 190">
                  <a:extLst>
                    <a:ext uri="{FF2B5EF4-FFF2-40B4-BE49-F238E27FC236}">
                      <a16:creationId xmlns:a16="http://schemas.microsoft.com/office/drawing/2014/main" id="{A21F3182-291A-47A0-9342-1B154985B86A}"/>
                    </a:ext>
                  </a:extLst>
                </p:cNvPr>
                <p:cNvGrpSpPr/>
                <p:nvPr/>
              </p:nvGrpSpPr>
              <p:grpSpPr>
                <a:xfrm>
                  <a:off x="2701790" y="3697180"/>
                  <a:ext cx="2161220" cy="40439"/>
                  <a:chOff x="2496429" y="2811430"/>
                  <a:chExt cx="1997783" cy="63500"/>
                </a:xfrm>
                <a:grpFill/>
              </p:grpSpPr>
              <p:sp>
                <p:nvSpPr>
                  <p:cNvPr id="199" name="Rounded Rectangle 433">
                    <a:extLst>
                      <a:ext uri="{FF2B5EF4-FFF2-40B4-BE49-F238E27FC236}">
                        <a16:creationId xmlns:a16="http://schemas.microsoft.com/office/drawing/2014/main" id="{CD8E1FA3-8633-400A-99B6-F860196FFDAB}"/>
                      </a:ext>
                    </a:extLst>
                  </p:cNvPr>
                  <p:cNvSpPr/>
                  <p:nvPr/>
                </p:nvSpPr>
                <p:spPr>
                  <a:xfrm>
                    <a:off x="2496429" y="2811430"/>
                    <a:ext cx="47378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0" name="Rounded Rectangle 434">
                    <a:extLst>
                      <a:ext uri="{FF2B5EF4-FFF2-40B4-BE49-F238E27FC236}">
                        <a16:creationId xmlns:a16="http://schemas.microsoft.com/office/drawing/2014/main" id="{581C1418-A6E4-4166-B307-C65132D1A7F3}"/>
                      </a:ext>
                    </a:extLst>
                  </p:cNvPr>
                  <p:cNvSpPr/>
                  <p:nvPr/>
                </p:nvSpPr>
                <p:spPr>
                  <a:xfrm>
                    <a:off x="3034592" y="2811430"/>
                    <a:ext cx="1459620"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92" name="Rounded Rectangle 426">
                  <a:extLst>
                    <a:ext uri="{FF2B5EF4-FFF2-40B4-BE49-F238E27FC236}">
                      <a16:creationId xmlns:a16="http://schemas.microsoft.com/office/drawing/2014/main" id="{4B6B0238-2E9E-4259-8CF9-4CB2E12EC19A}"/>
                    </a:ext>
                  </a:extLst>
                </p:cNvPr>
                <p:cNvSpPr/>
                <p:nvPr/>
              </p:nvSpPr>
              <p:spPr>
                <a:xfrm>
                  <a:off x="2701789" y="3774557"/>
                  <a:ext cx="1566709"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3" name="Rounded Rectangle 427">
                  <a:extLst>
                    <a:ext uri="{FF2B5EF4-FFF2-40B4-BE49-F238E27FC236}">
                      <a16:creationId xmlns:a16="http://schemas.microsoft.com/office/drawing/2014/main" id="{F1AD3539-9791-4130-9A12-03B13D68AF9A}"/>
                    </a:ext>
                  </a:extLst>
                </p:cNvPr>
                <p:cNvSpPr/>
                <p:nvPr/>
              </p:nvSpPr>
              <p:spPr>
                <a:xfrm>
                  <a:off x="2889843" y="3851934"/>
                  <a:ext cx="901528"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4" name="Rounded Rectangle 428">
                  <a:extLst>
                    <a:ext uri="{FF2B5EF4-FFF2-40B4-BE49-F238E27FC236}">
                      <a16:creationId xmlns:a16="http://schemas.microsoft.com/office/drawing/2014/main" id="{F495B6C0-5C11-49F7-9D5D-AB7747DE946C}"/>
                    </a:ext>
                  </a:extLst>
                </p:cNvPr>
                <p:cNvSpPr/>
                <p:nvPr/>
              </p:nvSpPr>
              <p:spPr>
                <a:xfrm>
                  <a:off x="2889843" y="4084066"/>
                  <a:ext cx="115655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5" name="Rounded Rectangle 429">
                  <a:extLst>
                    <a:ext uri="{FF2B5EF4-FFF2-40B4-BE49-F238E27FC236}">
                      <a16:creationId xmlns:a16="http://schemas.microsoft.com/office/drawing/2014/main" id="{5A5B99C3-646D-42BE-949E-35F0F9C4D6DC}"/>
                    </a:ext>
                  </a:extLst>
                </p:cNvPr>
                <p:cNvSpPr/>
                <p:nvPr/>
              </p:nvSpPr>
              <p:spPr>
                <a:xfrm>
                  <a:off x="2889842" y="4006689"/>
                  <a:ext cx="1326576" cy="40439"/>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96" name="Group 195">
                  <a:extLst>
                    <a:ext uri="{FF2B5EF4-FFF2-40B4-BE49-F238E27FC236}">
                      <a16:creationId xmlns:a16="http://schemas.microsoft.com/office/drawing/2014/main" id="{BA5BF2E2-2EBB-487E-9720-AC7FA5267381}"/>
                    </a:ext>
                  </a:extLst>
                </p:cNvPr>
                <p:cNvGrpSpPr/>
                <p:nvPr/>
              </p:nvGrpSpPr>
              <p:grpSpPr>
                <a:xfrm>
                  <a:off x="2889843" y="3929312"/>
                  <a:ext cx="1725865" cy="40439"/>
                  <a:chOff x="2670261" y="3182904"/>
                  <a:chExt cx="1595351" cy="63500"/>
                </a:xfrm>
                <a:grpFill/>
              </p:grpSpPr>
              <p:sp>
                <p:nvSpPr>
                  <p:cNvPr id="197" name="Rounded Rectangle 431">
                    <a:extLst>
                      <a:ext uri="{FF2B5EF4-FFF2-40B4-BE49-F238E27FC236}">
                        <a16:creationId xmlns:a16="http://schemas.microsoft.com/office/drawing/2014/main" id="{D0532126-1049-4496-9597-6EFAD391BA1E}"/>
                      </a:ext>
                    </a:extLst>
                  </p:cNvPr>
                  <p:cNvSpPr/>
                  <p:nvPr/>
                </p:nvSpPr>
                <p:spPr>
                  <a:xfrm>
                    <a:off x="2670261" y="3182904"/>
                    <a:ext cx="106909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8" name="Rounded Rectangle 432">
                    <a:extLst>
                      <a:ext uri="{FF2B5EF4-FFF2-40B4-BE49-F238E27FC236}">
                        <a16:creationId xmlns:a16="http://schemas.microsoft.com/office/drawing/2014/main" id="{AF2E8979-A4E3-4CC4-8C7C-5B9F7B5AB922}"/>
                      </a:ext>
                    </a:extLst>
                  </p:cNvPr>
                  <p:cNvSpPr/>
                  <p:nvPr/>
                </p:nvSpPr>
                <p:spPr>
                  <a:xfrm>
                    <a:off x="3763255" y="3182904"/>
                    <a:ext cx="502357"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sp>
          <p:nvSpPr>
            <p:cNvPr id="131" name="Freeform 71">
              <a:extLst>
                <a:ext uri="{FF2B5EF4-FFF2-40B4-BE49-F238E27FC236}">
                  <a16:creationId xmlns:a16="http://schemas.microsoft.com/office/drawing/2014/main" id="{F6000108-62E5-40D2-A874-EE014A1AE65E}"/>
                </a:ext>
              </a:extLst>
            </p:cNvPr>
            <p:cNvSpPr>
              <a:spLocks/>
            </p:cNvSpPr>
            <p:nvPr/>
          </p:nvSpPr>
          <p:spPr bwMode="auto">
            <a:xfrm>
              <a:off x="4522617" y="2265839"/>
              <a:ext cx="2087664" cy="2810492"/>
            </a:xfrm>
            <a:custGeom>
              <a:avLst/>
              <a:gdLst>
                <a:gd name="T0" fmla="*/ 0 w 2738"/>
                <a:gd name="T1" fmla="*/ 0 h 3687"/>
                <a:gd name="T2" fmla="*/ 2167 w 2738"/>
                <a:gd name="T3" fmla="*/ 0 h 3687"/>
                <a:gd name="T4" fmla="*/ 2218 w 2738"/>
                <a:gd name="T5" fmla="*/ 5 h 3687"/>
                <a:gd name="T6" fmla="*/ 2265 w 2738"/>
                <a:gd name="T7" fmla="*/ 18 h 3687"/>
                <a:gd name="T8" fmla="*/ 2310 w 2738"/>
                <a:gd name="T9" fmla="*/ 40 h 3687"/>
                <a:gd name="T10" fmla="*/ 2350 w 2738"/>
                <a:gd name="T11" fmla="*/ 67 h 3687"/>
                <a:gd name="T12" fmla="*/ 2385 w 2738"/>
                <a:gd name="T13" fmla="*/ 102 h 3687"/>
                <a:gd name="T14" fmla="*/ 2412 w 2738"/>
                <a:gd name="T15" fmla="*/ 142 h 3687"/>
                <a:gd name="T16" fmla="*/ 2434 w 2738"/>
                <a:gd name="T17" fmla="*/ 187 h 3687"/>
                <a:gd name="T18" fmla="*/ 2447 w 2738"/>
                <a:gd name="T19" fmla="*/ 235 h 3687"/>
                <a:gd name="T20" fmla="*/ 2452 w 2738"/>
                <a:gd name="T21" fmla="*/ 287 h 3687"/>
                <a:gd name="T22" fmla="*/ 2452 w 2738"/>
                <a:gd name="T23" fmla="*/ 3399 h 3687"/>
                <a:gd name="T24" fmla="*/ 2456 w 2738"/>
                <a:gd name="T25" fmla="*/ 3452 h 3687"/>
                <a:gd name="T26" fmla="*/ 2471 w 2738"/>
                <a:gd name="T27" fmla="*/ 3499 h 3687"/>
                <a:gd name="T28" fmla="*/ 2491 w 2738"/>
                <a:gd name="T29" fmla="*/ 3545 h 3687"/>
                <a:gd name="T30" fmla="*/ 2520 w 2738"/>
                <a:gd name="T31" fmla="*/ 3585 h 3687"/>
                <a:gd name="T32" fmla="*/ 2554 w 2738"/>
                <a:gd name="T33" fmla="*/ 3619 h 3687"/>
                <a:gd name="T34" fmla="*/ 2594 w 2738"/>
                <a:gd name="T35" fmla="*/ 3647 h 3687"/>
                <a:gd name="T36" fmla="*/ 2638 w 2738"/>
                <a:gd name="T37" fmla="*/ 3668 h 3687"/>
                <a:gd name="T38" fmla="*/ 2687 w 2738"/>
                <a:gd name="T39" fmla="*/ 3681 h 3687"/>
                <a:gd name="T40" fmla="*/ 2738 w 2738"/>
                <a:gd name="T41" fmla="*/ 3687 h 3687"/>
                <a:gd name="T42" fmla="*/ 571 w 2738"/>
                <a:gd name="T43" fmla="*/ 3687 h 3687"/>
                <a:gd name="T44" fmla="*/ 520 w 2738"/>
                <a:gd name="T45" fmla="*/ 3681 h 3687"/>
                <a:gd name="T46" fmla="*/ 471 w 2738"/>
                <a:gd name="T47" fmla="*/ 3668 h 3687"/>
                <a:gd name="T48" fmla="*/ 427 w 2738"/>
                <a:gd name="T49" fmla="*/ 3647 h 3687"/>
                <a:gd name="T50" fmla="*/ 387 w 2738"/>
                <a:gd name="T51" fmla="*/ 3619 h 3687"/>
                <a:gd name="T52" fmla="*/ 353 w 2738"/>
                <a:gd name="T53" fmla="*/ 3585 h 3687"/>
                <a:gd name="T54" fmla="*/ 324 w 2738"/>
                <a:gd name="T55" fmla="*/ 3545 h 3687"/>
                <a:gd name="T56" fmla="*/ 304 w 2738"/>
                <a:gd name="T57" fmla="*/ 3499 h 3687"/>
                <a:gd name="T58" fmla="*/ 289 w 2738"/>
                <a:gd name="T59" fmla="*/ 3452 h 3687"/>
                <a:gd name="T60" fmla="*/ 285 w 2738"/>
                <a:gd name="T61" fmla="*/ 3399 h 3687"/>
                <a:gd name="T62" fmla="*/ 285 w 2738"/>
                <a:gd name="T63" fmla="*/ 287 h 3687"/>
                <a:gd name="T64" fmla="*/ 280 w 2738"/>
                <a:gd name="T65" fmla="*/ 235 h 3687"/>
                <a:gd name="T66" fmla="*/ 267 w 2738"/>
                <a:gd name="T67" fmla="*/ 187 h 3687"/>
                <a:gd name="T68" fmla="*/ 245 w 2738"/>
                <a:gd name="T69" fmla="*/ 142 h 3687"/>
                <a:gd name="T70" fmla="*/ 218 w 2738"/>
                <a:gd name="T71" fmla="*/ 102 h 3687"/>
                <a:gd name="T72" fmla="*/ 184 w 2738"/>
                <a:gd name="T73" fmla="*/ 67 h 3687"/>
                <a:gd name="T74" fmla="*/ 144 w 2738"/>
                <a:gd name="T75" fmla="*/ 40 h 3687"/>
                <a:gd name="T76" fmla="*/ 98 w 2738"/>
                <a:gd name="T77" fmla="*/ 18 h 3687"/>
                <a:gd name="T78" fmla="*/ 51 w 2738"/>
                <a:gd name="T79" fmla="*/ 5 h 3687"/>
                <a:gd name="T80" fmla="*/ 0 w 2738"/>
                <a:gd name="T81" fmla="*/ 0 h 3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8" h="3687">
                  <a:moveTo>
                    <a:pt x="0" y="0"/>
                  </a:moveTo>
                  <a:lnTo>
                    <a:pt x="2167" y="0"/>
                  </a:lnTo>
                  <a:lnTo>
                    <a:pt x="2218" y="5"/>
                  </a:lnTo>
                  <a:lnTo>
                    <a:pt x="2265" y="18"/>
                  </a:lnTo>
                  <a:lnTo>
                    <a:pt x="2310" y="40"/>
                  </a:lnTo>
                  <a:lnTo>
                    <a:pt x="2350" y="67"/>
                  </a:lnTo>
                  <a:lnTo>
                    <a:pt x="2385" y="102"/>
                  </a:lnTo>
                  <a:lnTo>
                    <a:pt x="2412" y="142"/>
                  </a:lnTo>
                  <a:lnTo>
                    <a:pt x="2434" y="187"/>
                  </a:lnTo>
                  <a:lnTo>
                    <a:pt x="2447" y="235"/>
                  </a:lnTo>
                  <a:lnTo>
                    <a:pt x="2452" y="287"/>
                  </a:lnTo>
                  <a:lnTo>
                    <a:pt x="2452" y="3399"/>
                  </a:lnTo>
                  <a:lnTo>
                    <a:pt x="2456" y="3452"/>
                  </a:lnTo>
                  <a:lnTo>
                    <a:pt x="2471" y="3499"/>
                  </a:lnTo>
                  <a:lnTo>
                    <a:pt x="2491" y="3545"/>
                  </a:lnTo>
                  <a:lnTo>
                    <a:pt x="2520" y="3585"/>
                  </a:lnTo>
                  <a:lnTo>
                    <a:pt x="2554" y="3619"/>
                  </a:lnTo>
                  <a:lnTo>
                    <a:pt x="2594" y="3647"/>
                  </a:lnTo>
                  <a:lnTo>
                    <a:pt x="2638" y="3668"/>
                  </a:lnTo>
                  <a:lnTo>
                    <a:pt x="2687" y="3681"/>
                  </a:lnTo>
                  <a:lnTo>
                    <a:pt x="2738" y="3687"/>
                  </a:lnTo>
                  <a:lnTo>
                    <a:pt x="571" y="3687"/>
                  </a:lnTo>
                  <a:lnTo>
                    <a:pt x="520" y="3681"/>
                  </a:lnTo>
                  <a:lnTo>
                    <a:pt x="471" y="3668"/>
                  </a:lnTo>
                  <a:lnTo>
                    <a:pt x="427" y="3647"/>
                  </a:lnTo>
                  <a:lnTo>
                    <a:pt x="387" y="3619"/>
                  </a:lnTo>
                  <a:lnTo>
                    <a:pt x="353" y="3585"/>
                  </a:lnTo>
                  <a:lnTo>
                    <a:pt x="324" y="3545"/>
                  </a:lnTo>
                  <a:lnTo>
                    <a:pt x="304" y="3499"/>
                  </a:lnTo>
                  <a:lnTo>
                    <a:pt x="289" y="3452"/>
                  </a:lnTo>
                  <a:lnTo>
                    <a:pt x="285" y="3399"/>
                  </a:lnTo>
                  <a:lnTo>
                    <a:pt x="285" y="287"/>
                  </a:lnTo>
                  <a:lnTo>
                    <a:pt x="280" y="235"/>
                  </a:lnTo>
                  <a:lnTo>
                    <a:pt x="267" y="187"/>
                  </a:lnTo>
                  <a:lnTo>
                    <a:pt x="245" y="142"/>
                  </a:lnTo>
                  <a:lnTo>
                    <a:pt x="218" y="102"/>
                  </a:lnTo>
                  <a:lnTo>
                    <a:pt x="184" y="67"/>
                  </a:lnTo>
                  <a:lnTo>
                    <a:pt x="144" y="40"/>
                  </a:lnTo>
                  <a:lnTo>
                    <a:pt x="98" y="18"/>
                  </a:lnTo>
                  <a:lnTo>
                    <a:pt x="51" y="5"/>
                  </a:lnTo>
                  <a:lnTo>
                    <a:pt x="0" y="0"/>
                  </a:lnTo>
                  <a:close/>
                </a:path>
              </a:pathLst>
            </a:custGeom>
            <a:solidFill>
              <a:sysClr val="window" lastClr="FFFFFF">
                <a:lumMod val="95000"/>
              </a:sys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sp>
          <p:nvSpPr>
            <p:cNvPr id="132" name="Freeform 72">
              <a:extLst>
                <a:ext uri="{FF2B5EF4-FFF2-40B4-BE49-F238E27FC236}">
                  <a16:creationId xmlns:a16="http://schemas.microsoft.com/office/drawing/2014/main" id="{AD5A9872-5015-4208-805F-78B136E17F98}"/>
                </a:ext>
              </a:extLst>
            </p:cNvPr>
            <p:cNvSpPr>
              <a:spLocks/>
            </p:cNvSpPr>
            <p:nvPr/>
          </p:nvSpPr>
          <p:spPr bwMode="auto">
            <a:xfrm>
              <a:off x="4091054" y="2265838"/>
              <a:ext cx="2087664" cy="3680278"/>
            </a:xfrm>
            <a:custGeom>
              <a:avLst/>
              <a:gdLst>
                <a:gd name="T0" fmla="*/ 571 w 2738"/>
                <a:gd name="T1" fmla="*/ 0 h 3271"/>
                <a:gd name="T2" fmla="*/ 2738 w 2738"/>
                <a:gd name="T3" fmla="*/ 0 h 3271"/>
                <a:gd name="T4" fmla="*/ 2687 w 2738"/>
                <a:gd name="T5" fmla="*/ 5 h 3271"/>
                <a:gd name="T6" fmla="*/ 2640 w 2738"/>
                <a:gd name="T7" fmla="*/ 18 h 3271"/>
                <a:gd name="T8" fmla="*/ 2594 w 2738"/>
                <a:gd name="T9" fmla="*/ 40 h 3271"/>
                <a:gd name="T10" fmla="*/ 2554 w 2738"/>
                <a:gd name="T11" fmla="*/ 67 h 3271"/>
                <a:gd name="T12" fmla="*/ 2520 w 2738"/>
                <a:gd name="T13" fmla="*/ 102 h 3271"/>
                <a:gd name="T14" fmla="*/ 2493 w 2738"/>
                <a:gd name="T15" fmla="*/ 142 h 3271"/>
                <a:gd name="T16" fmla="*/ 2471 w 2738"/>
                <a:gd name="T17" fmla="*/ 187 h 3271"/>
                <a:gd name="T18" fmla="*/ 2458 w 2738"/>
                <a:gd name="T19" fmla="*/ 235 h 3271"/>
                <a:gd name="T20" fmla="*/ 2453 w 2738"/>
                <a:gd name="T21" fmla="*/ 287 h 3271"/>
                <a:gd name="T22" fmla="*/ 2453 w 2738"/>
                <a:gd name="T23" fmla="*/ 2984 h 3271"/>
                <a:gd name="T24" fmla="*/ 2449 w 2738"/>
                <a:gd name="T25" fmla="*/ 3037 h 3271"/>
                <a:gd name="T26" fmla="*/ 2434 w 2738"/>
                <a:gd name="T27" fmla="*/ 3084 h 3271"/>
                <a:gd name="T28" fmla="*/ 2414 w 2738"/>
                <a:gd name="T29" fmla="*/ 3129 h 3271"/>
                <a:gd name="T30" fmla="*/ 2385 w 2738"/>
                <a:gd name="T31" fmla="*/ 3170 h 3271"/>
                <a:gd name="T32" fmla="*/ 2351 w 2738"/>
                <a:gd name="T33" fmla="*/ 3204 h 3271"/>
                <a:gd name="T34" fmla="*/ 2311 w 2738"/>
                <a:gd name="T35" fmla="*/ 3231 h 3271"/>
                <a:gd name="T36" fmla="*/ 2267 w 2738"/>
                <a:gd name="T37" fmla="*/ 3253 h 3271"/>
                <a:gd name="T38" fmla="*/ 2218 w 2738"/>
                <a:gd name="T39" fmla="*/ 3266 h 3271"/>
                <a:gd name="T40" fmla="*/ 2167 w 2738"/>
                <a:gd name="T41" fmla="*/ 3271 h 3271"/>
                <a:gd name="T42" fmla="*/ 0 w 2738"/>
                <a:gd name="T43" fmla="*/ 3271 h 3271"/>
                <a:gd name="T44" fmla="*/ 51 w 2738"/>
                <a:gd name="T45" fmla="*/ 3266 h 3271"/>
                <a:gd name="T46" fmla="*/ 100 w 2738"/>
                <a:gd name="T47" fmla="*/ 3253 h 3271"/>
                <a:gd name="T48" fmla="*/ 144 w 2738"/>
                <a:gd name="T49" fmla="*/ 3231 h 3271"/>
                <a:gd name="T50" fmla="*/ 184 w 2738"/>
                <a:gd name="T51" fmla="*/ 3204 h 3271"/>
                <a:gd name="T52" fmla="*/ 218 w 2738"/>
                <a:gd name="T53" fmla="*/ 3170 h 3271"/>
                <a:gd name="T54" fmla="*/ 247 w 2738"/>
                <a:gd name="T55" fmla="*/ 3129 h 3271"/>
                <a:gd name="T56" fmla="*/ 267 w 2738"/>
                <a:gd name="T57" fmla="*/ 3084 h 3271"/>
                <a:gd name="T58" fmla="*/ 282 w 2738"/>
                <a:gd name="T59" fmla="*/ 3037 h 3271"/>
                <a:gd name="T60" fmla="*/ 286 w 2738"/>
                <a:gd name="T61" fmla="*/ 2984 h 3271"/>
                <a:gd name="T62" fmla="*/ 286 w 2738"/>
                <a:gd name="T63" fmla="*/ 287 h 3271"/>
                <a:gd name="T64" fmla="*/ 291 w 2738"/>
                <a:gd name="T65" fmla="*/ 235 h 3271"/>
                <a:gd name="T66" fmla="*/ 304 w 2738"/>
                <a:gd name="T67" fmla="*/ 187 h 3271"/>
                <a:gd name="T68" fmla="*/ 326 w 2738"/>
                <a:gd name="T69" fmla="*/ 142 h 3271"/>
                <a:gd name="T70" fmla="*/ 353 w 2738"/>
                <a:gd name="T71" fmla="*/ 102 h 3271"/>
                <a:gd name="T72" fmla="*/ 388 w 2738"/>
                <a:gd name="T73" fmla="*/ 67 h 3271"/>
                <a:gd name="T74" fmla="*/ 428 w 2738"/>
                <a:gd name="T75" fmla="*/ 40 h 3271"/>
                <a:gd name="T76" fmla="*/ 473 w 2738"/>
                <a:gd name="T77" fmla="*/ 18 h 3271"/>
                <a:gd name="T78" fmla="*/ 520 w 2738"/>
                <a:gd name="T79" fmla="*/ 5 h 3271"/>
                <a:gd name="T80" fmla="*/ 571 w 2738"/>
                <a:gd name="T81" fmla="*/ 0 h 3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38" h="3271">
                  <a:moveTo>
                    <a:pt x="571" y="0"/>
                  </a:moveTo>
                  <a:lnTo>
                    <a:pt x="2738" y="0"/>
                  </a:lnTo>
                  <a:lnTo>
                    <a:pt x="2687" y="5"/>
                  </a:lnTo>
                  <a:lnTo>
                    <a:pt x="2640" y="18"/>
                  </a:lnTo>
                  <a:lnTo>
                    <a:pt x="2594" y="40"/>
                  </a:lnTo>
                  <a:lnTo>
                    <a:pt x="2554" y="67"/>
                  </a:lnTo>
                  <a:lnTo>
                    <a:pt x="2520" y="102"/>
                  </a:lnTo>
                  <a:lnTo>
                    <a:pt x="2493" y="142"/>
                  </a:lnTo>
                  <a:lnTo>
                    <a:pt x="2471" y="187"/>
                  </a:lnTo>
                  <a:lnTo>
                    <a:pt x="2458" y="235"/>
                  </a:lnTo>
                  <a:lnTo>
                    <a:pt x="2453" y="287"/>
                  </a:lnTo>
                  <a:lnTo>
                    <a:pt x="2453" y="2984"/>
                  </a:lnTo>
                  <a:lnTo>
                    <a:pt x="2449" y="3037"/>
                  </a:lnTo>
                  <a:lnTo>
                    <a:pt x="2434" y="3084"/>
                  </a:lnTo>
                  <a:lnTo>
                    <a:pt x="2414" y="3129"/>
                  </a:lnTo>
                  <a:lnTo>
                    <a:pt x="2385" y="3170"/>
                  </a:lnTo>
                  <a:lnTo>
                    <a:pt x="2351" y="3204"/>
                  </a:lnTo>
                  <a:lnTo>
                    <a:pt x="2311" y="3231"/>
                  </a:lnTo>
                  <a:lnTo>
                    <a:pt x="2267" y="3253"/>
                  </a:lnTo>
                  <a:lnTo>
                    <a:pt x="2218" y="3266"/>
                  </a:lnTo>
                  <a:lnTo>
                    <a:pt x="2167" y="3271"/>
                  </a:lnTo>
                  <a:lnTo>
                    <a:pt x="0" y="3271"/>
                  </a:lnTo>
                  <a:lnTo>
                    <a:pt x="51" y="3266"/>
                  </a:lnTo>
                  <a:lnTo>
                    <a:pt x="100" y="3253"/>
                  </a:lnTo>
                  <a:lnTo>
                    <a:pt x="144" y="3231"/>
                  </a:lnTo>
                  <a:lnTo>
                    <a:pt x="184" y="3204"/>
                  </a:lnTo>
                  <a:lnTo>
                    <a:pt x="218" y="3170"/>
                  </a:lnTo>
                  <a:lnTo>
                    <a:pt x="247" y="3129"/>
                  </a:lnTo>
                  <a:lnTo>
                    <a:pt x="267" y="3084"/>
                  </a:lnTo>
                  <a:lnTo>
                    <a:pt x="282" y="3037"/>
                  </a:lnTo>
                  <a:lnTo>
                    <a:pt x="286" y="2984"/>
                  </a:lnTo>
                  <a:lnTo>
                    <a:pt x="286" y="287"/>
                  </a:lnTo>
                  <a:lnTo>
                    <a:pt x="291" y="235"/>
                  </a:lnTo>
                  <a:lnTo>
                    <a:pt x="304" y="187"/>
                  </a:lnTo>
                  <a:lnTo>
                    <a:pt x="326" y="142"/>
                  </a:lnTo>
                  <a:lnTo>
                    <a:pt x="353" y="102"/>
                  </a:lnTo>
                  <a:lnTo>
                    <a:pt x="388" y="67"/>
                  </a:lnTo>
                  <a:lnTo>
                    <a:pt x="428" y="40"/>
                  </a:lnTo>
                  <a:lnTo>
                    <a:pt x="473" y="18"/>
                  </a:lnTo>
                  <a:lnTo>
                    <a:pt x="520" y="5"/>
                  </a:lnTo>
                  <a:lnTo>
                    <a:pt x="571" y="0"/>
                  </a:lnTo>
                  <a:close/>
                </a:path>
              </a:pathLst>
            </a:custGeom>
            <a:solidFill>
              <a:sysClr val="window" lastClr="FFFFFF">
                <a:lumMod val="95000"/>
              </a:sysClr>
            </a:solidFill>
            <a:ln w="19050" cap="flat" cmpd="sng" algn="ctr">
              <a:solidFill>
                <a:sysClr val="window" lastClr="FFFFFF"/>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nvGrpSpPr>
            <p:cNvPr id="133" name="Group 132">
              <a:extLst>
                <a:ext uri="{FF2B5EF4-FFF2-40B4-BE49-F238E27FC236}">
                  <a16:creationId xmlns:a16="http://schemas.microsoft.com/office/drawing/2014/main" id="{F44812B1-192E-4A49-8246-C80D86A2D7EE}"/>
                </a:ext>
              </a:extLst>
            </p:cNvPr>
            <p:cNvGrpSpPr/>
            <p:nvPr/>
          </p:nvGrpSpPr>
          <p:grpSpPr>
            <a:xfrm>
              <a:off x="4503432" y="2502241"/>
              <a:ext cx="1175138" cy="1904129"/>
              <a:chOff x="2475863" y="2530795"/>
              <a:chExt cx="2387147" cy="1825839"/>
            </a:xfrm>
          </p:grpSpPr>
          <p:sp>
            <p:nvSpPr>
              <p:cNvPr id="134" name="Rounded Rectangle 446">
                <a:extLst>
                  <a:ext uri="{FF2B5EF4-FFF2-40B4-BE49-F238E27FC236}">
                    <a16:creationId xmlns:a16="http://schemas.microsoft.com/office/drawing/2014/main" id="{6D1A5642-AFD9-4EAE-923C-0BB940DDDA87}"/>
                  </a:ext>
                </a:extLst>
              </p:cNvPr>
              <p:cNvSpPr/>
              <p:nvPr/>
            </p:nvSpPr>
            <p:spPr>
              <a:xfrm>
                <a:off x="2475863" y="2530795"/>
                <a:ext cx="855702" cy="40439"/>
              </a:xfrm>
              <a:prstGeom prst="roundRect">
                <a:avLst>
                  <a:gd name="adj" fmla="val 50000"/>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5" name="Rounded Rectangle 447">
                <a:extLst>
                  <a:ext uri="{FF2B5EF4-FFF2-40B4-BE49-F238E27FC236}">
                    <a16:creationId xmlns:a16="http://schemas.microsoft.com/office/drawing/2014/main" id="{3B33F86B-15EE-4B71-B41B-784A5F156D28}"/>
                  </a:ext>
                </a:extLst>
              </p:cNvPr>
              <p:cNvSpPr/>
              <p:nvPr/>
            </p:nvSpPr>
            <p:spPr>
              <a:xfrm>
                <a:off x="2475863" y="3381942"/>
                <a:ext cx="656036" cy="40439"/>
              </a:xfrm>
              <a:prstGeom prst="roundRect">
                <a:avLst>
                  <a:gd name="adj" fmla="val 50000"/>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6" name="Rounded Rectangle 448">
                <a:extLst>
                  <a:ext uri="{FF2B5EF4-FFF2-40B4-BE49-F238E27FC236}">
                    <a16:creationId xmlns:a16="http://schemas.microsoft.com/office/drawing/2014/main" id="{D694600D-BF04-4611-89EA-C633C244B802}"/>
                  </a:ext>
                </a:extLst>
              </p:cNvPr>
              <p:cNvSpPr/>
              <p:nvPr/>
            </p:nvSpPr>
            <p:spPr>
              <a:xfrm>
                <a:off x="2576330" y="3304567"/>
                <a:ext cx="555570" cy="40439"/>
              </a:xfrm>
              <a:prstGeom prst="roundRect">
                <a:avLst>
                  <a:gd name="adj" fmla="val 50000"/>
                </a:avLst>
              </a:prstGeom>
              <a:solidFill>
                <a:srgbClr val="5ECCF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37" name="Group 136">
                <a:extLst>
                  <a:ext uri="{FF2B5EF4-FFF2-40B4-BE49-F238E27FC236}">
                    <a16:creationId xmlns:a16="http://schemas.microsoft.com/office/drawing/2014/main" id="{23851747-89ED-45D0-8BB3-B924A7137B2A}"/>
                  </a:ext>
                </a:extLst>
              </p:cNvPr>
              <p:cNvGrpSpPr/>
              <p:nvPr/>
            </p:nvGrpSpPr>
            <p:grpSpPr>
              <a:xfrm>
                <a:off x="2576330" y="2608172"/>
                <a:ext cx="1640090" cy="40439"/>
                <a:chOff x="2380456" y="2572537"/>
                <a:chExt cx="1516062" cy="63500"/>
              </a:xfrm>
              <a:solidFill>
                <a:srgbClr val="5ECCF3"/>
              </a:solidFill>
            </p:grpSpPr>
            <p:sp>
              <p:nvSpPr>
                <p:cNvPr id="168" name="Rounded Rectangle 480">
                  <a:extLst>
                    <a:ext uri="{FF2B5EF4-FFF2-40B4-BE49-F238E27FC236}">
                      <a16:creationId xmlns:a16="http://schemas.microsoft.com/office/drawing/2014/main" id="{4D63F2B6-4723-4905-AEEC-EAD93275868C}"/>
                    </a:ext>
                  </a:extLst>
                </p:cNvPr>
                <p:cNvSpPr/>
                <p:nvPr/>
              </p:nvSpPr>
              <p:spPr>
                <a:xfrm>
                  <a:off x="2380456"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9" name="Rounded Rectangle 481">
                  <a:extLst>
                    <a:ext uri="{FF2B5EF4-FFF2-40B4-BE49-F238E27FC236}">
                      <a16:creationId xmlns:a16="http://schemas.microsoft.com/office/drawing/2014/main" id="{1EBC2C6F-0104-4237-B560-46426882EFF5}"/>
                    </a:ext>
                  </a:extLst>
                </p:cNvPr>
                <p:cNvSpPr/>
                <p:nvPr/>
              </p:nvSpPr>
              <p:spPr>
                <a:xfrm>
                  <a:off x="3154362"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38" name="Rounded Rectangle 450">
                <a:extLst>
                  <a:ext uri="{FF2B5EF4-FFF2-40B4-BE49-F238E27FC236}">
                    <a16:creationId xmlns:a16="http://schemas.microsoft.com/office/drawing/2014/main" id="{C80B7669-7D09-494F-9648-9BCA1B28C050}"/>
                  </a:ext>
                </a:extLst>
              </p:cNvPr>
              <p:cNvSpPr/>
              <p:nvPr/>
            </p:nvSpPr>
            <p:spPr>
              <a:xfrm>
                <a:off x="2701789" y="2685550"/>
                <a:ext cx="2078786" cy="40439"/>
              </a:xfrm>
              <a:prstGeom prst="roundRect">
                <a:avLst>
                  <a:gd name="adj" fmla="val 50000"/>
                </a:avLst>
              </a:prstGeom>
              <a:solidFill>
                <a:srgbClr val="5DCEA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9" name="Rounded Rectangle 451">
                <a:extLst>
                  <a:ext uri="{FF2B5EF4-FFF2-40B4-BE49-F238E27FC236}">
                    <a16:creationId xmlns:a16="http://schemas.microsoft.com/office/drawing/2014/main" id="{67A30A65-F8AA-49C9-A37C-D7C6DA1C8B6D}"/>
                  </a:ext>
                </a:extLst>
              </p:cNvPr>
              <p:cNvSpPr/>
              <p:nvPr/>
            </p:nvSpPr>
            <p:spPr>
              <a:xfrm>
                <a:off x="2702556" y="3227190"/>
                <a:ext cx="555570" cy="40439"/>
              </a:xfrm>
              <a:prstGeom prst="roundRect">
                <a:avLst>
                  <a:gd name="adj" fmla="val 50000"/>
                </a:avLst>
              </a:prstGeom>
              <a:solidFill>
                <a:srgbClr val="5DCEA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40" name="Group 139">
                <a:extLst>
                  <a:ext uri="{FF2B5EF4-FFF2-40B4-BE49-F238E27FC236}">
                    <a16:creationId xmlns:a16="http://schemas.microsoft.com/office/drawing/2014/main" id="{48FC8912-15BB-4F60-ADA0-C564F13D3A19}"/>
                  </a:ext>
                </a:extLst>
              </p:cNvPr>
              <p:cNvGrpSpPr/>
              <p:nvPr/>
            </p:nvGrpSpPr>
            <p:grpSpPr>
              <a:xfrm>
                <a:off x="2701790" y="2762927"/>
                <a:ext cx="2161220" cy="40439"/>
                <a:chOff x="2496429" y="2811430"/>
                <a:chExt cx="1997783" cy="63500"/>
              </a:xfrm>
              <a:solidFill>
                <a:srgbClr val="5ECCF3"/>
              </a:solidFill>
            </p:grpSpPr>
            <p:sp>
              <p:nvSpPr>
                <p:cNvPr id="166" name="Rounded Rectangle 478">
                  <a:extLst>
                    <a:ext uri="{FF2B5EF4-FFF2-40B4-BE49-F238E27FC236}">
                      <a16:creationId xmlns:a16="http://schemas.microsoft.com/office/drawing/2014/main" id="{0AB414AC-47E6-4802-87A5-748C14C750B3}"/>
                    </a:ext>
                  </a:extLst>
                </p:cNvPr>
                <p:cNvSpPr/>
                <p:nvPr/>
              </p:nvSpPr>
              <p:spPr>
                <a:xfrm>
                  <a:off x="2496429" y="2811430"/>
                  <a:ext cx="47378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7" name="Rounded Rectangle 479">
                  <a:extLst>
                    <a:ext uri="{FF2B5EF4-FFF2-40B4-BE49-F238E27FC236}">
                      <a16:creationId xmlns:a16="http://schemas.microsoft.com/office/drawing/2014/main" id="{B2D76B29-F0B9-4F34-B294-A0BB70547BD0}"/>
                    </a:ext>
                  </a:extLst>
                </p:cNvPr>
                <p:cNvSpPr/>
                <p:nvPr/>
              </p:nvSpPr>
              <p:spPr>
                <a:xfrm>
                  <a:off x="3034592" y="2811430"/>
                  <a:ext cx="1459620"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41" name="Rounded Rectangle 453">
                <a:extLst>
                  <a:ext uri="{FF2B5EF4-FFF2-40B4-BE49-F238E27FC236}">
                    <a16:creationId xmlns:a16="http://schemas.microsoft.com/office/drawing/2014/main" id="{A50B3825-26A1-4AD8-B3BC-789D20EF57A2}"/>
                  </a:ext>
                </a:extLst>
              </p:cNvPr>
              <p:cNvSpPr/>
              <p:nvPr/>
            </p:nvSpPr>
            <p:spPr>
              <a:xfrm>
                <a:off x="2701789" y="2840304"/>
                <a:ext cx="1566709" cy="40439"/>
              </a:xfrm>
              <a:prstGeom prst="roundRect">
                <a:avLst>
                  <a:gd name="adj" fmla="val 50000"/>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2" name="Rounded Rectangle 454">
                <a:extLst>
                  <a:ext uri="{FF2B5EF4-FFF2-40B4-BE49-F238E27FC236}">
                    <a16:creationId xmlns:a16="http://schemas.microsoft.com/office/drawing/2014/main" id="{7C11F52A-A6CF-4AE0-9959-DC1E93293BC0}"/>
                  </a:ext>
                </a:extLst>
              </p:cNvPr>
              <p:cNvSpPr/>
              <p:nvPr/>
            </p:nvSpPr>
            <p:spPr>
              <a:xfrm>
                <a:off x="2889843" y="2917681"/>
                <a:ext cx="901528" cy="40439"/>
              </a:xfrm>
              <a:prstGeom prst="roundRect">
                <a:avLst>
                  <a:gd name="adj" fmla="val 50000"/>
                </a:avLst>
              </a:prstGeom>
              <a:solidFill>
                <a:srgbClr val="5ECCF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3" name="Rounded Rectangle 455">
                <a:extLst>
                  <a:ext uri="{FF2B5EF4-FFF2-40B4-BE49-F238E27FC236}">
                    <a16:creationId xmlns:a16="http://schemas.microsoft.com/office/drawing/2014/main" id="{2FF20BA5-5BF0-4483-A244-D998EEFF909F}"/>
                  </a:ext>
                </a:extLst>
              </p:cNvPr>
              <p:cNvSpPr/>
              <p:nvPr/>
            </p:nvSpPr>
            <p:spPr>
              <a:xfrm>
                <a:off x="2889843" y="3149813"/>
                <a:ext cx="1156556" cy="40439"/>
              </a:xfrm>
              <a:prstGeom prst="roundRect">
                <a:avLst>
                  <a:gd name="adj" fmla="val 50000"/>
                </a:avLst>
              </a:prstGeom>
              <a:solidFill>
                <a:srgbClr val="5ECCF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4" name="Rounded Rectangle 456">
                <a:extLst>
                  <a:ext uri="{FF2B5EF4-FFF2-40B4-BE49-F238E27FC236}">
                    <a16:creationId xmlns:a16="http://schemas.microsoft.com/office/drawing/2014/main" id="{14EB6BB3-6F5C-44DC-92C5-16029A375F5F}"/>
                  </a:ext>
                </a:extLst>
              </p:cNvPr>
              <p:cNvSpPr/>
              <p:nvPr/>
            </p:nvSpPr>
            <p:spPr>
              <a:xfrm>
                <a:off x="2889842" y="3072436"/>
                <a:ext cx="1326576" cy="40439"/>
              </a:xfrm>
              <a:prstGeom prst="roundRect">
                <a:avLst>
                  <a:gd name="adj" fmla="val 50000"/>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45" name="Group 144">
                <a:extLst>
                  <a:ext uri="{FF2B5EF4-FFF2-40B4-BE49-F238E27FC236}">
                    <a16:creationId xmlns:a16="http://schemas.microsoft.com/office/drawing/2014/main" id="{31B5108A-7AF9-48CD-B2EF-8461EF6AB2FC}"/>
                  </a:ext>
                </a:extLst>
              </p:cNvPr>
              <p:cNvGrpSpPr/>
              <p:nvPr/>
            </p:nvGrpSpPr>
            <p:grpSpPr>
              <a:xfrm>
                <a:off x="2889843" y="2995059"/>
                <a:ext cx="1725865" cy="40439"/>
                <a:chOff x="2670261" y="3182904"/>
                <a:chExt cx="1595351" cy="63500"/>
              </a:xfrm>
              <a:solidFill>
                <a:srgbClr val="A7EA52"/>
              </a:solidFill>
            </p:grpSpPr>
            <p:sp>
              <p:nvSpPr>
                <p:cNvPr id="164" name="Rounded Rectangle 476">
                  <a:extLst>
                    <a:ext uri="{FF2B5EF4-FFF2-40B4-BE49-F238E27FC236}">
                      <a16:creationId xmlns:a16="http://schemas.microsoft.com/office/drawing/2014/main" id="{D2B59D3B-030D-4563-9575-896C143EA25F}"/>
                    </a:ext>
                  </a:extLst>
                </p:cNvPr>
                <p:cNvSpPr/>
                <p:nvPr/>
              </p:nvSpPr>
              <p:spPr>
                <a:xfrm>
                  <a:off x="2670261" y="3182904"/>
                  <a:ext cx="106909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5" name="Rounded Rectangle 477">
                  <a:extLst>
                    <a:ext uri="{FF2B5EF4-FFF2-40B4-BE49-F238E27FC236}">
                      <a16:creationId xmlns:a16="http://schemas.microsoft.com/office/drawing/2014/main" id="{87DFBD0B-D9AE-4EB8-8083-EE1969582DAE}"/>
                    </a:ext>
                  </a:extLst>
                </p:cNvPr>
                <p:cNvSpPr/>
                <p:nvPr/>
              </p:nvSpPr>
              <p:spPr>
                <a:xfrm>
                  <a:off x="3763255" y="3182904"/>
                  <a:ext cx="502357" cy="63500"/>
                </a:xfrm>
                <a:prstGeom prst="roundRect">
                  <a:avLst>
                    <a:gd name="adj" fmla="val 50000"/>
                  </a:avLst>
                </a:prstGeom>
                <a:solidFill>
                  <a:srgbClr val="21274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46" name="Rounded Rectangle 458">
                <a:extLst>
                  <a:ext uri="{FF2B5EF4-FFF2-40B4-BE49-F238E27FC236}">
                    <a16:creationId xmlns:a16="http://schemas.microsoft.com/office/drawing/2014/main" id="{2DD867B9-06BE-4AA9-8E11-CC21D8D0DF40}"/>
                  </a:ext>
                </a:extLst>
              </p:cNvPr>
              <p:cNvSpPr/>
              <p:nvPr/>
            </p:nvSpPr>
            <p:spPr>
              <a:xfrm>
                <a:off x="2475863" y="3465048"/>
                <a:ext cx="855702" cy="40439"/>
              </a:xfrm>
              <a:prstGeom prst="roundRect">
                <a:avLst>
                  <a:gd name="adj" fmla="val 50000"/>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Rounded Rectangle 459">
                <a:extLst>
                  <a:ext uri="{FF2B5EF4-FFF2-40B4-BE49-F238E27FC236}">
                    <a16:creationId xmlns:a16="http://schemas.microsoft.com/office/drawing/2014/main" id="{181F7DD9-EC00-4190-A8E2-9573ABAAABAE}"/>
                  </a:ext>
                </a:extLst>
              </p:cNvPr>
              <p:cNvSpPr/>
              <p:nvPr/>
            </p:nvSpPr>
            <p:spPr>
              <a:xfrm>
                <a:off x="2475863" y="4316195"/>
                <a:ext cx="656036" cy="40439"/>
              </a:xfrm>
              <a:prstGeom prst="roundRect">
                <a:avLst>
                  <a:gd name="adj" fmla="val 50000"/>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8" name="Rounded Rectangle 460">
                <a:extLst>
                  <a:ext uri="{FF2B5EF4-FFF2-40B4-BE49-F238E27FC236}">
                    <a16:creationId xmlns:a16="http://schemas.microsoft.com/office/drawing/2014/main" id="{827BF10F-AADA-46B2-AB84-DE2C84302C72}"/>
                  </a:ext>
                </a:extLst>
              </p:cNvPr>
              <p:cNvSpPr/>
              <p:nvPr/>
            </p:nvSpPr>
            <p:spPr>
              <a:xfrm>
                <a:off x="2576330" y="4238820"/>
                <a:ext cx="555570" cy="40439"/>
              </a:xfrm>
              <a:prstGeom prst="roundRect">
                <a:avLst>
                  <a:gd name="adj" fmla="val 50000"/>
                </a:avLst>
              </a:prstGeom>
              <a:solidFill>
                <a:srgbClr val="5ECCF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49" name="Group 148">
                <a:extLst>
                  <a:ext uri="{FF2B5EF4-FFF2-40B4-BE49-F238E27FC236}">
                    <a16:creationId xmlns:a16="http://schemas.microsoft.com/office/drawing/2014/main" id="{502B7DC4-6A41-4C64-A6AF-160F48BA562E}"/>
                  </a:ext>
                </a:extLst>
              </p:cNvPr>
              <p:cNvGrpSpPr/>
              <p:nvPr/>
            </p:nvGrpSpPr>
            <p:grpSpPr>
              <a:xfrm>
                <a:off x="2576330" y="3542425"/>
                <a:ext cx="1640090" cy="40439"/>
                <a:chOff x="2380456" y="2572537"/>
                <a:chExt cx="1516062" cy="63500"/>
              </a:xfrm>
              <a:solidFill>
                <a:srgbClr val="5ECCF3"/>
              </a:solidFill>
            </p:grpSpPr>
            <p:sp>
              <p:nvSpPr>
                <p:cNvPr id="162" name="Rounded Rectangle 474">
                  <a:extLst>
                    <a:ext uri="{FF2B5EF4-FFF2-40B4-BE49-F238E27FC236}">
                      <a16:creationId xmlns:a16="http://schemas.microsoft.com/office/drawing/2014/main" id="{D84DF28C-312F-4C56-A1BF-D5793CE0A872}"/>
                    </a:ext>
                  </a:extLst>
                </p:cNvPr>
                <p:cNvSpPr/>
                <p:nvPr/>
              </p:nvSpPr>
              <p:spPr>
                <a:xfrm>
                  <a:off x="2380456"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3" name="Rounded Rectangle 475">
                  <a:extLst>
                    <a:ext uri="{FF2B5EF4-FFF2-40B4-BE49-F238E27FC236}">
                      <a16:creationId xmlns:a16="http://schemas.microsoft.com/office/drawing/2014/main" id="{193B73D5-08CD-4055-90C0-A752655080E6}"/>
                    </a:ext>
                  </a:extLst>
                </p:cNvPr>
                <p:cNvSpPr/>
                <p:nvPr/>
              </p:nvSpPr>
              <p:spPr>
                <a:xfrm>
                  <a:off x="3154362" y="2572537"/>
                  <a:ext cx="742156"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50" name="Rounded Rectangle 462">
                <a:extLst>
                  <a:ext uri="{FF2B5EF4-FFF2-40B4-BE49-F238E27FC236}">
                    <a16:creationId xmlns:a16="http://schemas.microsoft.com/office/drawing/2014/main" id="{F06E5668-5BCE-40CF-B6AC-55D51A476BBE}"/>
                  </a:ext>
                </a:extLst>
              </p:cNvPr>
              <p:cNvSpPr/>
              <p:nvPr/>
            </p:nvSpPr>
            <p:spPr>
              <a:xfrm>
                <a:off x="2701789" y="3619803"/>
                <a:ext cx="2078786" cy="40439"/>
              </a:xfrm>
              <a:prstGeom prst="roundRect">
                <a:avLst>
                  <a:gd name="adj" fmla="val 50000"/>
                </a:avLst>
              </a:prstGeom>
              <a:solidFill>
                <a:srgbClr val="5DCEA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1" name="Rounded Rectangle 463">
                <a:extLst>
                  <a:ext uri="{FF2B5EF4-FFF2-40B4-BE49-F238E27FC236}">
                    <a16:creationId xmlns:a16="http://schemas.microsoft.com/office/drawing/2014/main" id="{BCA737C5-44E5-4372-8746-D3ACCCB8444B}"/>
                  </a:ext>
                </a:extLst>
              </p:cNvPr>
              <p:cNvSpPr/>
              <p:nvPr/>
            </p:nvSpPr>
            <p:spPr>
              <a:xfrm>
                <a:off x="2702556" y="4161443"/>
                <a:ext cx="555570" cy="40439"/>
              </a:xfrm>
              <a:prstGeom prst="roundRect">
                <a:avLst>
                  <a:gd name="adj" fmla="val 50000"/>
                </a:avLst>
              </a:prstGeom>
              <a:solidFill>
                <a:srgbClr val="5DCEA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52" name="Group 151">
                <a:extLst>
                  <a:ext uri="{FF2B5EF4-FFF2-40B4-BE49-F238E27FC236}">
                    <a16:creationId xmlns:a16="http://schemas.microsoft.com/office/drawing/2014/main" id="{F208C2E5-9EBB-4D92-A35F-A2F5B2EC285F}"/>
                  </a:ext>
                </a:extLst>
              </p:cNvPr>
              <p:cNvGrpSpPr/>
              <p:nvPr/>
            </p:nvGrpSpPr>
            <p:grpSpPr>
              <a:xfrm>
                <a:off x="2701790" y="3697180"/>
                <a:ext cx="2161220" cy="40439"/>
                <a:chOff x="2496429" y="2811430"/>
                <a:chExt cx="1997783" cy="63500"/>
              </a:xfrm>
              <a:solidFill>
                <a:srgbClr val="212745"/>
              </a:solidFill>
            </p:grpSpPr>
            <p:sp>
              <p:nvSpPr>
                <p:cNvPr id="160" name="Rounded Rectangle 472">
                  <a:extLst>
                    <a:ext uri="{FF2B5EF4-FFF2-40B4-BE49-F238E27FC236}">
                      <a16:creationId xmlns:a16="http://schemas.microsoft.com/office/drawing/2014/main" id="{C73FBBD7-2E75-4184-B4DF-F36E19657534}"/>
                    </a:ext>
                  </a:extLst>
                </p:cNvPr>
                <p:cNvSpPr/>
                <p:nvPr/>
              </p:nvSpPr>
              <p:spPr>
                <a:xfrm>
                  <a:off x="2496429" y="2811430"/>
                  <a:ext cx="47378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1" name="Rounded Rectangle 473">
                  <a:extLst>
                    <a:ext uri="{FF2B5EF4-FFF2-40B4-BE49-F238E27FC236}">
                      <a16:creationId xmlns:a16="http://schemas.microsoft.com/office/drawing/2014/main" id="{05864108-C4A3-4451-B9D8-6CC8BE1F5205}"/>
                    </a:ext>
                  </a:extLst>
                </p:cNvPr>
                <p:cNvSpPr/>
                <p:nvPr/>
              </p:nvSpPr>
              <p:spPr>
                <a:xfrm>
                  <a:off x="3034592" y="2811430"/>
                  <a:ext cx="1459620"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53" name="Rounded Rectangle 465">
                <a:extLst>
                  <a:ext uri="{FF2B5EF4-FFF2-40B4-BE49-F238E27FC236}">
                    <a16:creationId xmlns:a16="http://schemas.microsoft.com/office/drawing/2014/main" id="{83E47524-C295-41AC-9B47-25375F1B8899}"/>
                  </a:ext>
                </a:extLst>
              </p:cNvPr>
              <p:cNvSpPr/>
              <p:nvPr/>
            </p:nvSpPr>
            <p:spPr>
              <a:xfrm>
                <a:off x="2701789" y="3774557"/>
                <a:ext cx="1566709" cy="40439"/>
              </a:xfrm>
              <a:prstGeom prst="roundRect">
                <a:avLst>
                  <a:gd name="adj" fmla="val 50000"/>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4" name="Rounded Rectangle 466">
                <a:extLst>
                  <a:ext uri="{FF2B5EF4-FFF2-40B4-BE49-F238E27FC236}">
                    <a16:creationId xmlns:a16="http://schemas.microsoft.com/office/drawing/2014/main" id="{B311DE49-F431-402D-9962-B5D25633122A}"/>
                  </a:ext>
                </a:extLst>
              </p:cNvPr>
              <p:cNvSpPr/>
              <p:nvPr/>
            </p:nvSpPr>
            <p:spPr>
              <a:xfrm>
                <a:off x="2889843" y="3851934"/>
                <a:ext cx="901528" cy="40439"/>
              </a:xfrm>
              <a:prstGeom prst="roundRect">
                <a:avLst>
                  <a:gd name="adj" fmla="val 50000"/>
                </a:avLst>
              </a:prstGeom>
              <a:solidFill>
                <a:srgbClr val="5ECCF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5" name="Rounded Rectangle 467">
                <a:extLst>
                  <a:ext uri="{FF2B5EF4-FFF2-40B4-BE49-F238E27FC236}">
                    <a16:creationId xmlns:a16="http://schemas.microsoft.com/office/drawing/2014/main" id="{AACC0BAA-719B-4C42-A909-E55F3D8CB0C1}"/>
                  </a:ext>
                </a:extLst>
              </p:cNvPr>
              <p:cNvSpPr/>
              <p:nvPr/>
            </p:nvSpPr>
            <p:spPr>
              <a:xfrm>
                <a:off x="2889843" y="4084066"/>
                <a:ext cx="1156556" cy="40439"/>
              </a:xfrm>
              <a:prstGeom prst="roundRect">
                <a:avLst>
                  <a:gd name="adj" fmla="val 50000"/>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6" name="Rounded Rectangle 468">
                <a:extLst>
                  <a:ext uri="{FF2B5EF4-FFF2-40B4-BE49-F238E27FC236}">
                    <a16:creationId xmlns:a16="http://schemas.microsoft.com/office/drawing/2014/main" id="{8F105735-8059-4BF7-B4FF-25151B5E3CC4}"/>
                  </a:ext>
                </a:extLst>
              </p:cNvPr>
              <p:cNvSpPr/>
              <p:nvPr/>
            </p:nvSpPr>
            <p:spPr>
              <a:xfrm>
                <a:off x="2889842" y="4006689"/>
                <a:ext cx="1326576" cy="40439"/>
              </a:xfrm>
              <a:prstGeom prst="roundRect">
                <a:avLst>
                  <a:gd name="adj" fmla="val 50000"/>
                </a:avLst>
              </a:prstGeom>
              <a:solidFill>
                <a:srgbClr val="5ECCF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57" name="Group 156">
                <a:extLst>
                  <a:ext uri="{FF2B5EF4-FFF2-40B4-BE49-F238E27FC236}">
                    <a16:creationId xmlns:a16="http://schemas.microsoft.com/office/drawing/2014/main" id="{E34DD08A-C6E0-4048-9839-3722A5E7AD0F}"/>
                  </a:ext>
                </a:extLst>
              </p:cNvPr>
              <p:cNvGrpSpPr/>
              <p:nvPr/>
            </p:nvGrpSpPr>
            <p:grpSpPr>
              <a:xfrm>
                <a:off x="2889843" y="3929312"/>
                <a:ext cx="1725865" cy="40439"/>
                <a:chOff x="2670261" y="3182904"/>
                <a:chExt cx="1595351" cy="63500"/>
              </a:xfrm>
              <a:solidFill>
                <a:srgbClr val="A7EA52"/>
              </a:solidFill>
            </p:grpSpPr>
            <p:sp>
              <p:nvSpPr>
                <p:cNvPr id="158" name="Rounded Rectangle 470">
                  <a:extLst>
                    <a:ext uri="{FF2B5EF4-FFF2-40B4-BE49-F238E27FC236}">
                      <a16:creationId xmlns:a16="http://schemas.microsoft.com/office/drawing/2014/main" id="{2EDA2BC2-ABB0-432D-9544-99B0EDA50672}"/>
                    </a:ext>
                  </a:extLst>
                </p:cNvPr>
                <p:cNvSpPr/>
                <p:nvPr/>
              </p:nvSpPr>
              <p:spPr>
                <a:xfrm>
                  <a:off x="2670261" y="3182904"/>
                  <a:ext cx="1069094"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9" name="Rounded Rectangle 471">
                  <a:extLst>
                    <a:ext uri="{FF2B5EF4-FFF2-40B4-BE49-F238E27FC236}">
                      <a16:creationId xmlns:a16="http://schemas.microsoft.com/office/drawing/2014/main" id="{A5736FDD-960A-4272-A8E1-58F6BF843224}"/>
                    </a:ext>
                  </a:extLst>
                </p:cNvPr>
                <p:cNvSpPr/>
                <p:nvPr/>
              </p:nvSpPr>
              <p:spPr>
                <a:xfrm>
                  <a:off x="3763255" y="3182904"/>
                  <a:ext cx="502357" cy="63500"/>
                </a:xfrm>
                <a:prstGeom prst="roundRect">
                  <a:avLst>
                    <a:gd name="adj" fmla="val 5000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cxnSp>
        <p:nvCxnSpPr>
          <p:cNvPr id="248" name="Straight Arrow Connector 247">
            <a:extLst>
              <a:ext uri="{FF2B5EF4-FFF2-40B4-BE49-F238E27FC236}">
                <a16:creationId xmlns:a16="http://schemas.microsoft.com/office/drawing/2014/main" id="{1FE9B34F-BA26-41B2-B6A5-929E04F84E35}"/>
              </a:ext>
            </a:extLst>
          </p:cNvPr>
          <p:cNvCxnSpPr/>
          <p:nvPr/>
        </p:nvCxnSpPr>
        <p:spPr>
          <a:xfrm>
            <a:off x="5285054" y="5553983"/>
            <a:ext cx="2343150" cy="28575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49" name="TextBox 248">
            <a:extLst>
              <a:ext uri="{FF2B5EF4-FFF2-40B4-BE49-F238E27FC236}">
                <a16:creationId xmlns:a16="http://schemas.microsoft.com/office/drawing/2014/main" id="{80FF240C-E19D-48D6-A5BF-A6DC0B9856A8}"/>
              </a:ext>
            </a:extLst>
          </p:cNvPr>
          <p:cNvSpPr txBox="1"/>
          <p:nvPr/>
        </p:nvSpPr>
        <p:spPr>
          <a:xfrm>
            <a:off x="7637496" y="5680928"/>
            <a:ext cx="1181100" cy="369332"/>
          </a:xfrm>
          <a:prstGeom prst="rect">
            <a:avLst/>
          </a:prstGeom>
          <a:noFill/>
        </p:spPr>
        <p:txBody>
          <a:bodyPr wrap="square" rtlCol="0">
            <a:spAutoFit/>
          </a:bodyPr>
          <a:lstStyle/>
          <a:p>
            <a:r>
              <a:rPr lang="en-US" dirty="0"/>
              <a:t>Modules</a:t>
            </a:r>
          </a:p>
        </p:txBody>
      </p:sp>
    </p:spTree>
    <p:extLst>
      <p:ext uri="{BB962C8B-B14F-4D97-AF65-F5344CB8AC3E}">
        <p14:creationId xmlns:p14="http://schemas.microsoft.com/office/powerpoint/2010/main" val="1976092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Basics of Controller</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4247317"/>
          </a:xfrm>
          <a:prstGeom prst="rect">
            <a:avLst/>
          </a:prstGeom>
          <a:noFill/>
        </p:spPr>
        <p:txBody>
          <a:bodyPr wrap="square" rtlCol="0">
            <a:spAutoFit/>
          </a:bodyPr>
          <a:lstStyle/>
          <a:p>
            <a:pPr marL="342900" indent="-342900" algn="just">
              <a:buFont typeface="Wingdings" panose="05000000000000000000" pitchFamily="2" charset="2"/>
              <a:buChar char="§"/>
            </a:pPr>
            <a:r>
              <a:rPr lang="en-US" sz="1800" dirty="0"/>
              <a:t>For every Control if there is a property, we will have setter and getter methods for that property. For example, if there is a </a:t>
            </a:r>
            <a:r>
              <a:rPr lang="en-US" sz="1800" b="1" dirty="0"/>
              <a:t>enabled </a:t>
            </a:r>
            <a:r>
              <a:rPr lang="en-US" sz="1800" dirty="0"/>
              <a:t>property, we will have </a:t>
            </a:r>
            <a:r>
              <a:rPr lang="en-US" sz="1800" b="1" dirty="0"/>
              <a:t>setEnabled and getEnabled </a:t>
            </a:r>
            <a:r>
              <a:rPr lang="en-US" sz="1800" dirty="0"/>
              <a:t>methods.</a:t>
            </a:r>
          </a:p>
          <a:p>
            <a:pPr marL="342900" indent="-342900" algn="just">
              <a:buFont typeface="Wingdings" panose="05000000000000000000" pitchFamily="2" charset="2"/>
              <a:buChar char="§"/>
            </a:pPr>
            <a:r>
              <a:rPr lang="en-US" sz="1800" dirty="0"/>
              <a:t>To access the methods and properties of a UI Control, We cannot use the document object which is a plain HTML element object.</a:t>
            </a:r>
          </a:p>
          <a:p>
            <a:pPr marL="457200" indent="-457200">
              <a:buFont typeface="Wingdings" panose="05000000000000000000" pitchFamily="2" charset="2"/>
              <a:buChar char="§"/>
            </a:pPr>
            <a:r>
              <a:rPr lang="en-US" sz="1800" dirty="0"/>
              <a:t>To obtain UI5 element object, we need to first get Application object, </a:t>
            </a:r>
            <a:r>
              <a:rPr lang="en-US" b="1" dirty="0" err="1"/>
              <a:t>sap.ui.getCore</a:t>
            </a:r>
            <a:r>
              <a:rPr lang="en-US" b="1" dirty="0"/>
              <a:t>() </a:t>
            </a:r>
            <a:r>
              <a:rPr lang="en-US" sz="1800" dirty="0"/>
              <a:t>On top of App object, we can get UI5 element object and finally </a:t>
            </a:r>
            <a:r>
              <a:rPr lang="en-US" sz="1800" b="1" dirty="0" err="1"/>
              <a:t>byId</a:t>
            </a:r>
            <a:r>
              <a:rPr lang="en-US" sz="1800" dirty="0"/>
              <a:t>(“just pass ID”) we can call any methods of UI5</a:t>
            </a:r>
            <a:endParaRPr lang="en-US" dirty="0"/>
          </a:p>
          <a:p>
            <a:pPr marL="342900" indent="-342900" algn="just">
              <a:buFont typeface="Wingdings" panose="05000000000000000000" pitchFamily="2" charset="2"/>
              <a:buChar char="§"/>
            </a:pPr>
            <a:r>
              <a:rPr lang="en-US" sz="1800" dirty="0"/>
              <a:t>For every event in UI5, we have </a:t>
            </a:r>
            <a:r>
              <a:rPr lang="en-US" sz="1800" b="1" dirty="0"/>
              <a:t>attachEvent, detachEvent, fireEvent</a:t>
            </a:r>
            <a:r>
              <a:rPr lang="en-US" sz="1800" dirty="0"/>
              <a:t> methods as well, which can be used to link, delink and trigger event programmatically.</a:t>
            </a:r>
          </a:p>
          <a:p>
            <a:pPr marL="342900" indent="-342900" algn="just">
              <a:buFont typeface="Wingdings" panose="05000000000000000000" pitchFamily="2" charset="2"/>
              <a:buChar char="§"/>
            </a:pPr>
            <a:r>
              <a:rPr lang="en-US" sz="1800" dirty="0"/>
              <a:t>When we use JS view, inside the event handler, </a:t>
            </a:r>
            <a:r>
              <a:rPr lang="en-US" sz="1800" b="1" dirty="0"/>
              <a:t>this </a:t>
            </a:r>
            <a:r>
              <a:rPr lang="en-US" sz="1800" dirty="0"/>
              <a:t>pointer will point to the current control object not the class (controller) object. In order to force this pointer to work like our Controller object, we need to pass it explicitly.  </a:t>
            </a:r>
            <a:r>
              <a:rPr lang="en-US" sz="1800" b="1" dirty="0"/>
              <a:t>This ONLY applies in JS View.</a:t>
            </a:r>
          </a:p>
          <a:p>
            <a:pPr marL="342900" indent="-342900" algn="just">
              <a:buFont typeface="Wingdings" panose="05000000000000000000" pitchFamily="2" charset="2"/>
              <a:buChar char="§"/>
            </a:pPr>
            <a:r>
              <a:rPr lang="en-US" sz="1800" dirty="0"/>
              <a:t>Just now you showed getting view object from controller, this.getView(), Using this view object also can I get my control objects? Just to avoid sap.ui.getCore() – You can but in XML View</a:t>
            </a:r>
          </a:p>
          <a:p>
            <a:pPr marL="342900" indent="-342900" algn="just">
              <a:buFont typeface="Wingdings" panose="05000000000000000000" pitchFamily="2" charset="2"/>
              <a:buChar char="§"/>
            </a:pPr>
            <a:r>
              <a:rPr lang="en-US" sz="1800" dirty="0"/>
              <a:t>When we use XML views, the ID of the control will be viewId--controlId</a:t>
            </a:r>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329542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680F6D0D-E459-4B5D-9376-1CD8B560EA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1815" y="604569"/>
            <a:ext cx="5648861" cy="564886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1</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In this exercise we will create a </a:t>
            </a:r>
            <a:r>
              <a:rPr lang="en-US" dirty="0" err="1"/>
              <a:t>js</a:t>
            </a:r>
            <a:r>
              <a:rPr lang="en-US" dirty="0"/>
              <a:t> View.</a:t>
            </a:r>
          </a:p>
          <a:p>
            <a:pPr marL="285750" indent="-285750">
              <a:buFont typeface="Wingdings" panose="05000000000000000000" pitchFamily="2" charset="2"/>
              <a:buChar char="§"/>
            </a:pPr>
            <a:r>
              <a:rPr lang="en-US" dirty="0"/>
              <a:t>Adding some buttons and input field in the view.</a:t>
            </a:r>
          </a:p>
          <a:p>
            <a:pPr marL="285750" indent="-285750">
              <a:buFont typeface="Wingdings" panose="05000000000000000000" pitchFamily="2" charset="2"/>
              <a:buChar char="§"/>
            </a:pPr>
            <a:r>
              <a:rPr lang="en-US" dirty="0"/>
              <a:t>On Button press showing a alert popup</a:t>
            </a:r>
          </a:p>
          <a:p>
            <a:pPr algn="just"/>
            <a:endParaRPr lang="en-US" dirty="0"/>
          </a:p>
          <a:p>
            <a:pPr algn="just"/>
            <a:r>
              <a:rPr lang="en-US" dirty="0"/>
              <a:t>Exercise Code:</a:t>
            </a:r>
          </a:p>
          <a:p>
            <a:pPr marL="285750" indent="-285750" algn="just">
              <a:buFont typeface="Wingdings" panose="05000000000000000000" pitchFamily="2" charset="2"/>
              <a:buChar char="§"/>
            </a:pPr>
            <a:r>
              <a:rPr lang="en-US" dirty="0">
                <a:hlinkClick r:id="rId4"/>
              </a:rPr>
              <a:t>index.html</a:t>
            </a:r>
            <a:endParaRPr lang="en-US" dirty="0"/>
          </a:p>
          <a:p>
            <a:pPr marL="285750" indent="-285750" algn="just">
              <a:buFont typeface="Wingdings" panose="05000000000000000000" pitchFamily="2" charset="2"/>
              <a:buChar char="§"/>
            </a:pPr>
            <a:r>
              <a:rPr lang="en-US" dirty="0">
                <a:hlinkClick r:id="rId5"/>
              </a:rPr>
              <a:t>Main.controller.js</a:t>
            </a:r>
            <a:endParaRPr lang="en-US" dirty="0"/>
          </a:p>
          <a:p>
            <a:pPr marL="285750" indent="-285750" algn="just">
              <a:buFont typeface="Wingdings" panose="05000000000000000000" pitchFamily="2" charset="2"/>
              <a:buChar char="§"/>
            </a:pPr>
            <a:r>
              <a:rPr lang="en-US" dirty="0">
                <a:hlinkClick r:id="rId6"/>
              </a:rPr>
              <a:t>Main.view.js</a:t>
            </a:r>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1227908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SAP UI5 Project</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17" name="TextBox 16">
            <a:extLst>
              <a:ext uri="{FF2B5EF4-FFF2-40B4-BE49-F238E27FC236}">
                <a16:creationId xmlns:a16="http://schemas.microsoft.com/office/drawing/2014/main" id="{A87927C0-1F93-4E79-A6F0-7DB3C649D855}"/>
              </a:ext>
            </a:extLst>
          </p:cNvPr>
          <p:cNvSpPr txBox="1"/>
          <p:nvPr/>
        </p:nvSpPr>
        <p:spPr>
          <a:xfrm>
            <a:off x="360217" y="887797"/>
            <a:ext cx="8746838" cy="5076005"/>
          </a:xfrm>
          <a:prstGeom prst="rect">
            <a:avLst/>
          </a:prstGeom>
          <a:noFill/>
        </p:spPr>
        <p:txBody>
          <a:bodyPr wrap="square">
            <a:spAutoFit/>
          </a:bodyPr>
          <a:lstStyle/>
          <a:p>
            <a:pPr marL="342900" indent="-342900" algn="just" defTabSz="914126">
              <a:buFont typeface="Wingdings" panose="05000000000000000000" pitchFamily="2" charset="2"/>
              <a:buChar char="ü"/>
            </a:pPr>
            <a:r>
              <a:rPr lang="en-US" sz="1799" dirty="0">
                <a:solidFill>
                  <a:schemeClr val="tx1">
                    <a:lumMod val="95000"/>
                    <a:lumOff val="5000"/>
                  </a:schemeClr>
                </a:solidFill>
              </a:rPr>
              <a:t>Start with a project folder and all the productive files inside the webapp folder</a:t>
            </a:r>
          </a:p>
          <a:p>
            <a:pPr marL="342900" indent="-342900" algn="just" defTabSz="914126">
              <a:buFont typeface="Wingdings" panose="05000000000000000000" pitchFamily="2" charset="2"/>
              <a:buChar char="ü"/>
            </a:pPr>
            <a:r>
              <a:rPr lang="en-US" sz="1799" dirty="0">
                <a:solidFill>
                  <a:schemeClr val="tx1">
                    <a:lumMod val="95000"/>
                    <a:lumOff val="5000"/>
                  </a:schemeClr>
                </a:solidFill>
              </a:rPr>
              <a:t>Initialize a node project (</a:t>
            </a:r>
            <a:r>
              <a:rPr lang="en-US" sz="1799" b="1" dirty="0">
                <a:solidFill>
                  <a:schemeClr val="tx1">
                    <a:lumMod val="95000"/>
                    <a:lumOff val="5000"/>
                  </a:schemeClr>
                </a:solidFill>
              </a:rPr>
              <a:t>npm init) </a:t>
            </a:r>
            <a:endParaRPr lang="en-US" sz="1799" dirty="0">
              <a:solidFill>
                <a:schemeClr val="tx1">
                  <a:lumMod val="95000"/>
                  <a:lumOff val="5000"/>
                </a:schemeClr>
              </a:solidFill>
            </a:endParaRPr>
          </a:p>
          <a:p>
            <a:pPr marL="342900" indent="-342900" algn="just" defTabSz="914126">
              <a:buFont typeface="Wingdings" panose="05000000000000000000" pitchFamily="2" charset="2"/>
              <a:buChar char="ü"/>
            </a:pPr>
            <a:r>
              <a:rPr lang="en-US" sz="1799" dirty="0">
                <a:solidFill>
                  <a:schemeClr val="tx1">
                    <a:lumMod val="95000"/>
                    <a:lumOff val="5000"/>
                  </a:schemeClr>
                </a:solidFill>
              </a:rPr>
              <a:t>Add a manifest.json file inside UI5 project (inside webapp) which talks about our project properties (sap.app, sap.ui, sap.ui5)</a:t>
            </a:r>
          </a:p>
          <a:p>
            <a:pPr marL="342900" indent="-342900" algn="just" defTabSz="914126">
              <a:buFont typeface="Wingdings" panose="05000000000000000000" pitchFamily="2" charset="2"/>
              <a:buChar char="ü"/>
            </a:pPr>
            <a:r>
              <a:rPr lang="en-US" sz="1799" dirty="0">
                <a:solidFill>
                  <a:schemeClr val="tx1">
                    <a:lumMod val="95000"/>
                    <a:lumOff val="5000"/>
                  </a:schemeClr>
                </a:solidFill>
              </a:rPr>
              <a:t>Mention that this is a UI5 type project hence we run a command called </a:t>
            </a:r>
            <a:r>
              <a:rPr lang="en-US" sz="1799" b="1" dirty="0">
                <a:solidFill>
                  <a:schemeClr val="tx1">
                    <a:lumMod val="95000"/>
                    <a:lumOff val="5000"/>
                  </a:schemeClr>
                </a:solidFill>
              </a:rPr>
              <a:t>ui5 init</a:t>
            </a:r>
          </a:p>
          <a:p>
            <a:pPr marL="342900" indent="-342900" algn="just" defTabSz="914126">
              <a:buAutoNum type="arabicPeriod"/>
            </a:pPr>
            <a:r>
              <a:rPr lang="en-US" sz="1799" dirty="0">
                <a:solidFill>
                  <a:schemeClr val="tx1">
                    <a:lumMod val="95000"/>
                    <a:lumOff val="5000"/>
                  </a:schemeClr>
                </a:solidFill>
              </a:rPr>
              <a:t>Create an HTML file (index.html)</a:t>
            </a:r>
          </a:p>
          <a:p>
            <a:pPr marL="952393" lvl="1" indent="-342900" algn="just" defTabSz="914126">
              <a:buFont typeface="Wingdings" panose="05000000000000000000" pitchFamily="2" charset="2"/>
              <a:buChar char="ü"/>
            </a:pPr>
            <a:r>
              <a:rPr lang="en-US" sz="1799" dirty="0">
                <a:solidFill>
                  <a:schemeClr val="tx1">
                    <a:lumMod val="95000"/>
                    <a:lumOff val="5000"/>
                  </a:schemeClr>
                </a:solidFill>
              </a:rPr>
              <a:t>Create HTML Head and body</a:t>
            </a:r>
          </a:p>
          <a:p>
            <a:pPr marL="952393" lvl="1" indent="-342900" defTabSz="914126">
              <a:buFont typeface="Wingdings" panose="05000000000000000000" pitchFamily="2" charset="2"/>
              <a:buChar char="ü"/>
            </a:pPr>
            <a:r>
              <a:rPr lang="en-US" sz="1799" dirty="0">
                <a:solidFill>
                  <a:schemeClr val="tx1">
                    <a:lumMod val="95000"/>
                    <a:lumOff val="5000"/>
                  </a:schemeClr>
                </a:solidFill>
              </a:rPr>
              <a:t>Add the Bootstrap code for HTML, load sap ui5 from CDN </a:t>
            </a:r>
            <a:r>
              <a:rPr lang="en-US" sz="1799" dirty="0">
                <a:solidFill>
                  <a:schemeClr val="accent5">
                    <a:lumMod val="75000"/>
                  </a:schemeClr>
                </a:solidFill>
                <a:hlinkClick r:id="rId3">
                  <a:extLst>
                    <a:ext uri="{A12FA001-AC4F-418D-AE19-62706E023703}">
                      <ahyp:hlinkClr xmlns:ahyp="http://schemas.microsoft.com/office/drawing/2018/hyperlinkcolor" val="tx"/>
                    </a:ext>
                  </a:extLst>
                </a:hlinkClick>
              </a:rPr>
              <a:t>https://sapui5.hana.ondemand.com/resources/sap-ui-core.js</a:t>
            </a:r>
            <a:endParaRPr lang="en-US" sz="1799" dirty="0">
              <a:solidFill>
                <a:schemeClr val="accent5">
                  <a:lumMod val="75000"/>
                </a:schemeClr>
              </a:solidFill>
            </a:endParaRPr>
          </a:p>
          <a:p>
            <a:pPr marL="952393" lvl="1" indent="-342900" algn="just" defTabSz="914126">
              <a:buFont typeface="Wingdings" panose="05000000000000000000" pitchFamily="2" charset="2"/>
              <a:buChar char="ü"/>
            </a:pPr>
            <a:r>
              <a:rPr lang="en-US" sz="1799" dirty="0">
                <a:solidFill>
                  <a:schemeClr val="tx1">
                    <a:lumMod val="95000"/>
                    <a:lumOff val="5000"/>
                  </a:schemeClr>
                </a:solidFill>
              </a:rPr>
              <a:t>Along with step 2, we will specify theme, library, and the path where all our project resources are present</a:t>
            </a:r>
          </a:p>
          <a:p>
            <a:pPr marL="952393" lvl="1" indent="-342900" algn="just" defTabSz="914126">
              <a:buFont typeface="Wingdings" panose="05000000000000000000" pitchFamily="2" charset="2"/>
              <a:buChar char="ü"/>
            </a:pPr>
            <a:r>
              <a:rPr lang="en-US" sz="1799" dirty="0">
                <a:solidFill>
                  <a:schemeClr val="tx1">
                    <a:lumMod val="95000"/>
                    <a:lumOff val="5000"/>
                  </a:schemeClr>
                </a:solidFill>
              </a:rPr>
              <a:t>Create object of our first view</a:t>
            </a:r>
          </a:p>
          <a:p>
            <a:pPr marL="952393" lvl="1" indent="-342900" algn="just" defTabSz="914126">
              <a:buFont typeface="Wingdings" panose="05000000000000000000" pitchFamily="2" charset="2"/>
              <a:buChar char="ü"/>
            </a:pPr>
            <a:r>
              <a:rPr lang="en-US" sz="1799" dirty="0">
                <a:solidFill>
                  <a:schemeClr val="tx1">
                    <a:lumMod val="95000"/>
                    <a:lumOff val="5000"/>
                  </a:schemeClr>
                </a:solidFill>
              </a:rPr>
              <a:t>Place this view in the body</a:t>
            </a:r>
          </a:p>
          <a:p>
            <a:pPr marL="342900" indent="-342900" algn="just" defTabSz="914126">
              <a:buFont typeface="Wingdings" panose="05000000000000000000" pitchFamily="2" charset="2"/>
              <a:buChar char="ü"/>
            </a:pPr>
            <a:r>
              <a:rPr lang="en-US" sz="1799" dirty="0">
                <a:solidFill>
                  <a:schemeClr val="tx1">
                    <a:lumMod val="95000"/>
                    <a:lumOff val="5000"/>
                  </a:schemeClr>
                </a:solidFill>
              </a:rPr>
              <a:t>Now create a view/Our view and in this view, we will add the control (JS View), when we implement view, we need to add 2 methods </a:t>
            </a:r>
            <a:r>
              <a:rPr lang="en-US" sz="1799" b="1" dirty="0">
                <a:solidFill>
                  <a:schemeClr val="tx1">
                    <a:lumMod val="95000"/>
                    <a:lumOff val="5000"/>
                  </a:schemeClr>
                </a:solidFill>
              </a:rPr>
              <a:t>createContent </a:t>
            </a:r>
            <a:r>
              <a:rPr lang="en-US" sz="1799" dirty="0">
                <a:solidFill>
                  <a:schemeClr val="tx1">
                    <a:lumMod val="95000"/>
                    <a:lumOff val="5000"/>
                  </a:schemeClr>
                </a:solidFill>
              </a:rPr>
              <a:t>and </a:t>
            </a:r>
            <a:r>
              <a:rPr lang="en-US" sz="1799" b="1" dirty="0">
                <a:solidFill>
                  <a:schemeClr val="tx1">
                    <a:lumMod val="95000"/>
                    <a:lumOff val="5000"/>
                  </a:schemeClr>
                </a:solidFill>
              </a:rPr>
              <a:t>getControllerName</a:t>
            </a:r>
            <a:endParaRPr lang="en-US" sz="1799" dirty="0">
              <a:solidFill>
                <a:schemeClr val="tx1">
                  <a:lumMod val="95000"/>
                  <a:lumOff val="5000"/>
                </a:schemeClr>
              </a:solidFill>
            </a:endParaRPr>
          </a:p>
          <a:p>
            <a:pPr marL="342900" indent="-342900" algn="just" defTabSz="914126">
              <a:buFont typeface="Wingdings" panose="05000000000000000000" pitchFamily="2" charset="2"/>
              <a:buChar char="ü"/>
            </a:pPr>
            <a:r>
              <a:rPr lang="en-US" sz="1799" dirty="0">
                <a:solidFill>
                  <a:schemeClr val="tx1">
                    <a:lumMod val="95000"/>
                    <a:lumOff val="5000"/>
                  </a:schemeClr>
                </a:solidFill>
              </a:rPr>
              <a:t>Create a controller (like a class) for this view, we can also put a constructor method </a:t>
            </a:r>
            <a:r>
              <a:rPr lang="en-US" sz="1799" b="1" dirty="0">
                <a:solidFill>
                  <a:schemeClr val="tx1">
                    <a:lumMod val="95000"/>
                    <a:lumOff val="5000"/>
                  </a:schemeClr>
                </a:solidFill>
              </a:rPr>
              <a:t>onInit</a:t>
            </a:r>
          </a:p>
          <a:p>
            <a:pPr marL="342900" indent="-342900" algn="just" defTabSz="914126">
              <a:buFont typeface="Wingdings" panose="05000000000000000000" pitchFamily="2" charset="2"/>
              <a:buChar char="ü"/>
            </a:pPr>
            <a:r>
              <a:rPr lang="en-US" sz="1799" dirty="0">
                <a:solidFill>
                  <a:schemeClr val="tx1">
                    <a:lumMod val="95000"/>
                    <a:lumOff val="5000"/>
                  </a:schemeClr>
                </a:solidFill>
              </a:rPr>
              <a:t>Execute project using </a:t>
            </a:r>
            <a:r>
              <a:rPr lang="en-US" sz="1799" b="1" dirty="0">
                <a:solidFill>
                  <a:schemeClr val="tx1">
                    <a:lumMod val="95000"/>
                    <a:lumOff val="5000"/>
                  </a:schemeClr>
                </a:solidFill>
              </a:rPr>
              <a:t>ui5 serve </a:t>
            </a:r>
            <a:r>
              <a:rPr lang="en-US" sz="1799" dirty="0">
                <a:solidFill>
                  <a:schemeClr val="tx1">
                    <a:lumMod val="95000"/>
                    <a:lumOff val="5000"/>
                  </a:schemeClr>
                </a:solidFill>
              </a:rPr>
              <a:t>command</a:t>
            </a:r>
          </a:p>
        </p:txBody>
      </p:sp>
      <p:pic>
        <p:nvPicPr>
          <p:cNvPr id="18" name="Picture 2">
            <a:extLst>
              <a:ext uri="{FF2B5EF4-FFF2-40B4-BE49-F238E27FC236}">
                <a16:creationId xmlns:a16="http://schemas.microsoft.com/office/drawing/2014/main" id="{793EE87A-8EF5-4030-A067-81CEFEE3A5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5509" y="1691692"/>
            <a:ext cx="2811948" cy="2811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48943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4">
    <a:dk1>
      <a:sysClr val="windowText" lastClr="000000"/>
    </a:dk1>
    <a:lt1>
      <a:sysClr val="window" lastClr="FFFFFF"/>
    </a:lt1>
    <a:dk2>
      <a:srgbClr val="1F497D"/>
    </a:dk2>
    <a:lt2>
      <a:srgbClr val="EEECE1"/>
    </a:lt2>
    <a:accent1>
      <a:srgbClr val="296480"/>
    </a:accent1>
    <a:accent2>
      <a:srgbClr val="6AB7C2"/>
    </a:accent2>
    <a:accent3>
      <a:srgbClr val="F1C96C"/>
    </a:accent3>
    <a:accent4>
      <a:srgbClr val="F4614E"/>
    </a:accent4>
    <a:accent5>
      <a:srgbClr val="FBCB95"/>
    </a:accent5>
    <a:accent6>
      <a:srgbClr val="104A5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1764</TotalTime>
  <Words>2128</Words>
  <Application>Microsoft Office PowerPoint</Application>
  <PresentationFormat>Widescreen</PresentationFormat>
  <Paragraphs>335</Paragraphs>
  <Slides>22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BentonSansRegular</vt:lpstr>
      <vt:lpstr>Calibri</vt:lpstr>
      <vt:lpstr>Calibri Light</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nishannainsukha@soyuztechnologies.com</cp:lastModifiedBy>
  <cp:revision>102</cp:revision>
  <dcterms:created xsi:type="dcterms:W3CDTF">2021-09-02T13:28:35Z</dcterms:created>
  <dcterms:modified xsi:type="dcterms:W3CDTF">2021-09-14T02:20:12Z</dcterms:modified>
</cp:coreProperties>
</file>